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729" r:id="rId5"/>
  </p:sldMasterIdLst>
  <p:notesMasterIdLst>
    <p:notesMasterId r:id="rId24"/>
  </p:notesMasterIdLst>
  <p:sldIdLst>
    <p:sldId id="256" r:id="rId6"/>
    <p:sldId id="2134803141" r:id="rId7"/>
    <p:sldId id="262" r:id="rId8"/>
    <p:sldId id="2134803243" r:id="rId9"/>
    <p:sldId id="2134803249" r:id="rId10"/>
    <p:sldId id="2134803171" r:id="rId11"/>
    <p:sldId id="2134803152" r:id="rId12"/>
    <p:sldId id="2134803163" r:id="rId13"/>
    <p:sldId id="2134803155" r:id="rId14"/>
    <p:sldId id="2134803167" r:id="rId15"/>
    <p:sldId id="2134803162" r:id="rId16"/>
    <p:sldId id="2134803168" r:id="rId17"/>
    <p:sldId id="2134803232" r:id="rId18"/>
    <p:sldId id="2134803165" r:id="rId19"/>
    <p:sldId id="2134803169" r:id="rId20"/>
    <p:sldId id="2134803235" r:id="rId21"/>
    <p:sldId id="2134803237" r:id="rId22"/>
    <p:sldId id="2134803250" r:id="rId23"/>
  </p:sldIdLst>
  <p:sldSz cx="12192000" cy="6858000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D22795B-68FF-4B7B-AAB7-854615993F4D}">
          <p14:sldIdLst>
            <p14:sldId id="256"/>
            <p14:sldId id="2134803141"/>
            <p14:sldId id="262"/>
          </p14:sldIdLst>
        </p14:section>
        <p14:section name="Azure" id="{8BA1EA09-18A7-4551-9924-992523D77035}">
          <p14:sldIdLst>
            <p14:sldId id="2134803243"/>
          </p14:sldIdLst>
        </p14:section>
        <p14:section name="VS Code" id="{D5D18F84-E484-4D58-8DBC-4F933B12C0DB}">
          <p14:sldIdLst>
            <p14:sldId id="2134803249"/>
          </p14:sldIdLst>
        </p14:section>
        <p14:section name="Provider" id="{E1168DA5-14FA-46DF-9C0F-F74DDB7DA4C1}">
          <p14:sldIdLst>
            <p14:sldId id="2134803171"/>
            <p14:sldId id="2134803152"/>
            <p14:sldId id="2134803163"/>
            <p14:sldId id="2134803155"/>
            <p14:sldId id="2134803167"/>
          </p14:sldIdLst>
        </p14:section>
        <p14:section name="Plan Outputs" id="{76CDE4A1-CACD-471A-B56E-91DD351A42E6}">
          <p14:sldIdLst>
            <p14:sldId id="2134803162"/>
            <p14:sldId id="2134803168"/>
            <p14:sldId id="2134803232"/>
            <p14:sldId id="2134803165"/>
            <p14:sldId id="2134803169"/>
          </p14:sldIdLst>
        </p14:section>
        <p14:section name="GitHub" id="{0C14066F-F964-4A14-819B-AE7E598013BE}">
          <p14:sldIdLst>
            <p14:sldId id="2134803235"/>
            <p14:sldId id="2134803237"/>
          </p14:sldIdLst>
        </p14:section>
        <p14:section name="Terraform Cloud" id="{CC62CC08-111B-4A38-8A42-1331EEE74292}">
          <p14:sldIdLst>
            <p14:sldId id="213480325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56050" autoAdjust="0"/>
  </p:normalViewPr>
  <p:slideViewPr>
    <p:cSldViewPr snapToGrid="0" snapToObjects="1">
      <p:cViewPr varScale="1">
        <p:scale>
          <a:sx n="63" d="100"/>
          <a:sy n="63" d="100"/>
        </p:scale>
        <p:origin x="23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DB0901-58CA-41DA-BFDA-00673C82825D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998C45-6FF7-40CA-A1F2-40173ED5C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522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98C45-6FF7-40CA-A1F2-40173ED5C4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17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998C45-6FF7-40CA-A1F2-40173ED5C4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9964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98C45-6FF7-40CA-A1F2-40173ED5C4C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159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in a dark room&#10;&#10;Description automatically generated with medium confidence">
            <a:extLst>
              <a:ext uri="{FF2B5EF4-FFF2-40B4-BE49-F238E27FC236}">
                <a16:creationId xmlns:a16="http://schemas.microsoft.com/office/drawing/2014/main" id="{F2028B20-5A17-8940-B020-90B2AB9A9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46" r="-26"/>
          <a:stretch/>
        </p:blipFill>
        <p:spPr>
          <a:xfrm>
            <a:off x="44605" y="0"/>
            <a:ext cx="12147396" cy="6941080"/>
          </a:xfrm>
          <a:prstGeom prst="rect">
            <a:avLst/>
          </a:prstGeom>
        </p:spPr>
      </p:pic>
      <p:sp>
        <p:nvSpPr>
          <p:cNvPr id="33" name="Title 1"/>
          <p:cNvSpPr>
            <a:spLocks noGrp="1"/>
          </p:cNvSpPr>
          <p:nvPr>
            <p:ph type="ctrTitle"/>
          </p:nvPr>
        </p:nvSpPr>
        <p:spPr>
          <a:xfrm>
            <a:off x="660669" y="2743224"/>
            <a:ext cx="11416184" cy="9352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8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57743" y="3683061"/>
            <a:ext cx="11416184" cy="7154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667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72F4A5-3C29-C746-9C67-CECDA576D3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889" y="122515"/>
            <a:ext cx="2172940" cy="11180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83943D-C1EA-764C-8580-BB8FE758A8A2}"/>
              </a:ext>
            </a:extLst>
          </p:cNvPr>
          <p:cNvSpPr txBox="1"/>
          <p:nvPr/>
        </p:nvSpPr>
        <p:spPr>
          <a:xfrm>
            <a:off x="4301744" y="6447519"/>
            <a:ext cx="70430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8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8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8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8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EA38D2-302D-CF4A-A534-E65475973947}"/>
              </a:ext>
            </a:extLst>
          </p:cNvPr>
          <p:cNvSpPr txBox="1"/>
          <p:nvPr/>
        </p:nvSpPr>
        <p:spPr>
          <a:xfrm>
            <a:off x="11526734" y="6404714"/>
            <a:ext cx="85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2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12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963237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6C16453-8780-D245-8976-93E6B00644C6}"/>
              </a:ext>
            </a:extLst>
          </p:cNvPr>
          <p:cNvSpPr/>
          <p:nvPr/>
        </p:nvSpPr>
        <p:spPr>
          <a:xfrm>
            <a:off x="0" y="0"/>
            <a:ext cx="7620000" cy="6900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73D9A5DB-21AF-5C41-A7E9-52043BD9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83" y="293108"/>
            <a:ext cx="6257928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83DF560-6FED-CE41-BD4E-F06351BD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756" y="1314875"/>
            <a:ext cx="6274155" cy="3913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2133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icture 2" descr="A group of people sitting at a table with laptops&#10;&#10;Description automatically generated with low confidence">
            <a:extLst>
              <a:ext uri="{FF2B5EF4-FFF2-40B4-BE49-F238E27FC236}">
                <a16:creationId xmlns:a16="http://schemas.microsoft.com/office/drawing/2014/main" id="{3392FE7E-D480-AA41-97ED-97EA368AD4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AD58A1E-8F1D-AB4F-8E17-CD1EF9A44D1D}"/>
              </a:ext>
            </a:extLst>
          </p:cNvPr>
          <p:cNvSpPr txBox="1"/>
          <p:nvPr/>
        </p:nvSpPr>
        <p:spPr>
          <a:xfrm>
            <a:off x="11526734" y="6393839"/>
            <a:ext cx="85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2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12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F7167F-D79D-ED4F-9158-F5F286586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47" y="6102674"/>
            <a:ext cx="2052044" cy="7526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086550-931F-4C46-B3A7-4BEE69DBED4F}"/>
              </a:ext>
            </a:extLst>
          </p:cNvPr>
          <p:cNvSpPr txBox="1"/>
          <p:nvPr/>
        </p:nvSpPr>
        <p:spPr>
          <a:xfrm>
            <a:off x="2221076" y="6436644"/>
            <a:ext cx="70430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8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8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8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8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240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7F89F88-D2AE-D141-95D4-85C830346A6B}"/>
              </a:ext>
            </a:extLst>
          </p:cNvPr>
          <p:cNvSpPr/>
          <p:nvPr/>
        </p:nvSpPr>
        <p:spPr>
          <a:xfrm>
            <a:off x="0" y="1"/>
            <a:ext cx="12192000" cy="689876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>
              <a:latin typeface="Arial" panose="020B0604020202020204" pitchFamily="34" charset="0"/>
            </a:endParaRPr>
          </a:p>
        </p:txBody>
      </p:sp>
      <p:pic>
        <p:nvPicPr>
          <p:cNvPr id="8" name="Picture 7" descr="A picture containing night, dark, light&#10;&#10;Description automatically generated">
            <a:extLst>
              <a:ext uri="{FF2B5EF4-FFF2-40B4-BE49-F238E27FC236}">
                <a16:creationId xmlns:a16="http://schemas.microsoft.com/office/drawing/2014/main" id="{4248E19C-F8EC-684C-85A0-046FDD2A54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0" y="-27709"/>
            <a:ext cx="4572000" cy="6926471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5BE91F6-86EF-C944-B627-E27DA8D8B0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30" y="6104428"/>
            <a:ext cx="2052045" cy="753915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73D9A5DB-21AF-5C41-A7E9-52043BD9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83" y="293108"/>
            <a:ext cx="6257928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83DF560-6FED-CE41-BD4E-F06351BD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756" y="1314875"/>
            <a:ext cx="6274155" cy="3913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2133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117D36-4127-304E-A4D1-BB0E66BEB1CF}"/>
              </a:ext>
            </a:extLst>
          </p:cNvPr>
          <p:cNvSpPr txBox="1"/>
          <p:nvPr/>
        </p:nvSpPr>
        <p:spPr>
          <a:xfrm>
            <a:off x="2221076" y="6436644"/>
            <a:ext cx="70430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8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8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8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8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E4433D-E6A8-BF43-A4EF-2C6A2FD1E034}"/>
              </a:ext>
            </a:extLst>
          </p:cNvPr>
          <p:cNvSpPr txBox="1"/>
          <p:nvPr/>
        </p:nvSpPr>
        <p:spPr>
          <a:xfrm>
            <a:off x="11526734" y="6393839"/>
            <a:ext cx="85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2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12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861913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F6D5B3-9144-2448-8F40-C9320F9F7276}"/>
              </a:ext>
            </a:extLst>
          </p:cNvPr>
          <p:cNvSpPr/>
          <p:nvPr/>
        </p:nvSpPr>
        <p:spPr>
          <a:xfrm>
            <a:off x="0" y="0"/>
            <a:ext cx="7620000" cy="6900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B688E1-81B3-E44D-AF49-32CEF73E1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47" y="6102674"/>
            <a:ext cx="2052044" cy="752665"/>
          </a:xfrm>
          <a:prstGeom prst="rect">
            <a:avLst/>
          </a:prstGeom>
        </p:spPr>
      </p:pic>
      <p:pic>
        <p:nvPicPr>
          <p:cNvPr id="8" name="Picture 7" descr="A picture containing night, dark, light&#10;&#10;Description automatically generated">
            <a:extLst>
              <a:ext uri="{FF2B5EF4-FFF2-40B4-BE49-F238E27FC236}">
                <a16:creationId xmlns:a16="http://schemas.microsoft.com/office/drawing/2014/main" id="{4248E19C-F8EC-684C-85A0-046FDD2A54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0" y="-27709"/>
            <a:ext cx="4572000" cy="69264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E4433D-E6A8-BF43-A4EF-2C6A2FD1E034}"/>
              </a:ext>
            </a:extLst>
          </p:cNvPr>
          <p:cNvSpPr txBox="1"/>
          <p:nvPr/>
        </p:nvSpPr>
        <p:spPr>
          <a:xfrm>
            <a:off x="11526734" y="6393839"/>
            <a:ext cx="85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2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12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82C00AFC-9BB0-7E43-A790-B1159ED10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83" y="293108"/>
            <a:ext cx="6257928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C45091A-C143-E148-91A5-EE4060F3A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756" y="1314875"/>
            <a:ext cx="6274155" cy="3913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2133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D6A637-11F8-7F45-96AA-4AEA94BF28CC}"/>
              </a:ext>
            </a:extLst>
          </p:cNvPr>
          <p:cNvSpPr txBox="1"/>
          <p:nvPr/>
        </p:nvSpPr>
        <p:spPr>
          <a:xfrm>
            <a:off x="2221076" y="6436644"/>
            <a:ext cx="70430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8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8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8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8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168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7F89F88-D2AE-D141-95D4-85C830346A6B}"/>
              </a:ext>
            </a:extLst>
          </p:cNvPr>
          <p:cNvSpPr/>
          <p:nvPr/>
        </p:nvSpPr>
        <p:spPr>
          <a:xfrm>
            <a:off x="0" y="1"/>
            <a:ext cx="12192000" cy="689876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>
              <a:latin typeface="Arial" panose="020B0604020202020204" pitchFamily="34" charset="0"/>
            </a:endParaRPr>
          </a:p>
        </p:txBody>
      </p:sp>
      <p:pic>
        <p:nvPicPr>
          <p:cNvPr id="3" name="Picture 2" descr="A picture containing laser, dark&#10;&#10;Description automatically generated">
            <a:extLst>
              <a:ext uri="{FF2B5EF4-FFF2-40B4-BE49-F238E27FC236}">
                <a16:creationId xmlns:a16="http://schemas.microsoft.com/office/drawing/2014/main" id="{EA595E00-08B0-BD43-B7EF-408C102F51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6146" y="13452"/>
            <a:ext cx="4585855" cy="6878783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5BE91F6-86EF-C944-B627-E27DA8D8B0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30" y="6104428"/>
            <a:ext cx="2052045" cy="753915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73D9A5DB-21AF-5C41-A7E9-52043BD9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83" y="293108"/>
            <a:ext cx="6257928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83DF560-6FED-CE41-BD4E-F06351BD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756" y="1314875"/>
            <a:ext cx="6274155" cy="3913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2133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34A34D-B069-9045-B30B-3E5649C47B74}"/>
              </a:ext>
            </a:extLst>
          </p:cNvPr>
          <p:cNvSpPr txBox="1"/>
          <p:nvPr/>
        </p:nvSpPr>
        <p:spPr>
          <a:xfrm>
            <a:off x="2221076" y="6436644"/>
            <a:ext cx="70430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8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8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8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8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E96D32-F7EB-8F4E-83E2-4DBDD672966E}"/>
              </a:ext>
            </a:extLst>
          </p:cNvPr>
          <p:cNvSpPr txBox="1"/>
          <p:nvPr/>
        </p:nvSpPr>
        <p:spPr>
          <a:xfrm>
            <a:off x="11526734" y="6393839"/>
            <a:ext cx="85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2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12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879666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aser, dark&#10;&#10;Description automatically generated">
            <a:extLst>
              <a:ext uri="{FF2B5EF4-FFF2-40B4-BE49-F238E27FC236}">
                <a16:creationId xmlns:a16="http://schemas.microsoft.com/office/drawing/2014/main" id="{EA595E00-08B0-BD43-B7EF-408C102F51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6146" y="13452"/>
            <a:ext cx="4585855" cy="68787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E96D32-F7EB-8F4E-83E2-4DBDD672966E}"/>
              </a:ext>
            </a:extLst>
          </p:cNvPr>
          <p:cNvSpPr txBox="1"/>
          <p:nvPr/>
        </p:nvSpPr>
        <p:spPr>
          <a:xfrm>
            <a:off x="11526734" y="6393839"/>
            <a:ext cx="85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2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12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CE10DE-CB83-DA4B-9BD2-FEFD032DC526}"/>
              </a:ext>
            </a:extLst>
          </p:cNvPr>
          <p:cNvSpPr/>
          <p:nvPr/>
        </p:nvSpPr>
        <p:spPr>
          <a:xfrm>
            <a:off x="0" y="0"/>
            <a:ext cx="7620000" cy="6900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D490A5-BB70-0E41-82FF-BC48224C9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47" y="6102674"/>
            <a:ext cx="2052044" cy="752665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27D25A2C-F370-0E4E-9966-C0CAC8CD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83" y="293108"/>
            <a:ext cx="6257928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BC0DE26-9A92-6D45-B4A1-99D3C6BDA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756" y="1314875"/>
            <a:ext cx="6274155" cy="3913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2133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332813-F96B-2B40-9AD1-9D05620E35E3}"/>
              </a:ext>
            </a:extLst>
          </p:cNvPr>
          <p:cNvSpPr txBox="1"/>
          <p:nvPr/>
        </p:nvSpPr>
        <p:spPr>
          <a:xfrm>
            <a:off x="2221076" y="6436644"/>
            <a:ext cx="70430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8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8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8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8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8178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F90778-E364-2D43-AFD5-901F21531C9C}"/>
              </a:ext>
            </a:extLst>
          </p:cNvPr>
          <p:cNvSpPr/>
          <p:nvPr/>
        </p:nvSpPr>
        <p:spPr>
          <a:xfrm>
            <a:off x="0" y="1216830"/>
            <a:ext cx="12192000" cy="47960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 i="0">
              <a:latin typeface="Arial" panose="020B0604020202020204" pitchFamily="34" charset="0"/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EC59269A-FCBB-7643-88EE-9882D00D8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82" y="293108"/>
            <a:ext cx="11619924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6358B39-8BD1-9C45-8135-BF8F6A914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756" y="1494986"/>
            <a:ext cx="11619925" cy="3913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2133" b="0" i="0">
                <a:solidFill>
                  <a:srgbClr val="070807"/>
                </a:solidFill>
              </a:defRPr>
            </a:lvl1pPr>
            <a:lvl2pPr>
              <a:defRPr b="0" i="0">
                <a:solidFill>
                  <a:srgbClr val="070807"/>
                </a:solidFill>
              </a:defRPr>
            </a:lvl2pPr>
            <a:lvl3pPr>
              <a:defRPr b="0" i="0">
                <a:solidFill>
                  <a:srgbClr val="070807"/>
                </a:solidFill>
              </a:defRPr>
            </a:lvl3pPr>
            <a:lvl4pPr>
              <a:defRPr b="0" i="0">
                <a:solidFill>
                  <a:srgbClr val="070807"/>
                </a:solidFill>
              </a:defRPr>
            </a:lvl4pPr>
            <a:lvl5pPr>
              <a:defRPr b="0" i="0">
                <a:solidFill>
                  <a:srgbClr val="07080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55394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9461889-1030-B642-8036-98A976D60A7C}"/>
              </a:ext>
            </a:extLst>
          </p:cNvPr>
          <p:cNvSpPr/>
          <p:nvPr/>
        </p:nvSpPr>
        <p:spPr>
          <a:xfrm>
            <a:off x="0" y="1216830"/>
            <a:ext cx="12192000" cy="57658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 i="0">
              <a:latin typeface="Arial" panose="020B0604020202020204" pitchFamily="34" charset="0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C68B631-FAC6-5A46-8FFF-0B8388585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82" y="293108"/>
            <a:ext cx="11619924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43032D9-5C76-FD44-B205-9C6000E72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756" y="1494986"/>
            <a:ext cx="11619925" cy="3913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2133" b="0" i="0">
                <a:solidFill>
                  <a:srgbClr val="070807"/>
                </a:solidFill>
              </a:defRPr>
            </a:lvl1pPr>
            <a:lvl2pPr>
              <a:defRPr b="0" i="0">
                <a:solidFill>
                  <a:srgbClr val="070807"/>
                </a:solidFill>
              </a:defRPr>
            </a:lvl2pPr>
            <a:lvl3pPr>
              <a:defRPr b="0" i="0">
                <a:solidFill>
                  <a:srgbClr val="070807"/>
                </a:solidFill>
              </a:defRPr>
            </a:lvl3pPr>
            <a:lvl4pPr>
              <a:defRPr b="0" i="0">
                <a:solidFill>
                  <a:srgbClr val="070807"/>
                </a:solidFill>
              </a:defRPr>
            </a:lvl4pPr>
            <a:lvl5pPr>
              <a:defRPr b="0" i="0">
                <a:solidFill>
                  <a:srgbClr val="07080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15790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82" y="293108"/>
            <a:ext cx="11619924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FB7AF-B533-D34B-957D-15BA4887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756" y="1314875"/>
            <a:ext cx="11619925" cy="3913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2133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93688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C8EB15-730B-FF4B-84EB-2B98807AE2F0}"/>
              </a:ext>
            </a:extLst>
          </p:cNvPr>
          <p:cNvSpPr/>
          <p:nvPr/>
        </p:nvSpPr>
        <p:spPr>
          <a:xfrm>
            <a:off x="0" y="1"/>
            <a:ext cx="12192000" cy="6900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82" y="293108"/>
            <a:ext cx="11619924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FB7AF-B533-D34B-957D-15BA4887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756" y="1314875"/>
            <a:ext cx="11619925" cy="3913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2133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95B1DC-D4D4-F545-9D51-4D32A242A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47" y="6102674"/>
            <a:ext cx="2052044" cy="7526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B92E6F-2A69-9D4D-B4EC-FD9C66375484}"/>
              </a:ext>
            </a:extLst>
          </p:cNvPr>
          <p:cNvSpPr txBox="1"/>
          <p:nvPr/>
        </p:nvSpPr>
        <p:spPr>
          <a:xfrm>
            <a:off x="4301744" y="6447519"/>
            <a:ext cx="70430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8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8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8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8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5EDCD3-6A6F-9E42-AFE3-66CCFCB187B8}"/>
              </a:ext>
            </a:extLst>
          </p:cNvPr>
          <p:cNvSpPr txBox="1"/>
          <p:nvPr/>
        </p:nvSpPr>
        <p:spPr>
          <a:xfrm>
            <a:off x="11526734" y="6404714"/>
            <a:ext cx="85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2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12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1006718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">
            <a:extLst>
              <a:ext uri="{FF2B5EF4-FFF2-40B4-BE49-F238E27FC236}">
                <a16:creationId xmlns:a16="http://schemas.microsoft.com/office/drawing/2014/main" id="{1D606272-1996-0043-8DB1-D20D858FDDAD}"/>
              </a:ext>
            </a:extLst>
          </p:cNvPr>
          <p:cNvSpPr/>
          <p:nvPr/>
        </p:nvSpPr>
        <p:spPr>
          <a:xfrm>
            <a:off x="5576244" y="514805"/>
            <a:ext cx="1039512" cy="73143"/>
          </a:xfrm>
          <a:prstGeom prst="rect">
            <a:avLst/>
          </a:prstGeom>
          <a:gradFill>
            <a:gsLst>
              <a:gs pos="0">
                <a:srgbClr val="D4108D"/>
              </a:gs>
              <a:gs pos="100000">
                <a:srgbClr val="582873"/>
              </a:gs>
            </a:gsLst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99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BB7FC8A4-7728-BD44-BDC7-74089EAEC0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207" y="790901"/>
            <a:ext cx="10786309" cy="543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197">
                <a:solidFill>
                  <a:srgbClr val="564641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The headline goes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CC59D15-2243-1845-A571-2157174A79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207" y="1351639"/>
            <a:ext cx="10786309" cy="543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197" b="0">
                <a:solidFill>
                  <a:schemeClr val="bg1">
                    <a:lumMod val="50000"/>
                  </a:schemeClr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The sub-headline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D55C3-C1D8-B94E-81D6-25618DDDCA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2207" y="2135488"/>
            <a:ext cx="10786533" cy="4087732"/>
          </a:xfrm>
          <a:prstGeom prst="rect">
            <a:avLst/>
          </a:prstGeom>
        </p:spPr>
        <p:txBody>
          <a:bodyPr/>
          <a:lstStyle>
            <a:lvl1pPr>
              <a:defRPr sz="2664">
                <a:solidFill>
                  <a:srgbClr val="56464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66"/>
              </a:spcBef>
              <a:defRPr sz="2664">
                <a:solidFill>
                  <a:srgbClr val="56464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66"/>
              </a:spcBef>
              <a:defRPr sz="2664">
                <a:solidFill>
                  <a:srgbClr val="56464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666"/>
              </a:spcBef>
              <a:defRPr sz="2664">
                <a:solidFill>
                  <a:srgbClr val="56464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666"/>
              </a:spcBef>
              <a:defRPr sz="2664">
                <a:solidFill>
                  <a:srgbClr val="56464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448342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AC349A6-1C11-414C-B718-9943FBC6ED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2"/>
          <a:stretch/>
        </p:blipFill>
        <p:spPr>
          <a:xfrm flipH="1">
            <a:off x="1" y="-10516"/>
            <a:ext cx="12192001" cy="6868392"/>
          </a:xfrm>
          <a:prstGeom prst="rect">
            <a:avLst/>
          </a:prstGeom>
        </p:spPr>
      </p:pic>
      <p:sp>
        <p:nvSpPr>
          <p:cNvPr id="33" name="Title 1"/>
          <p:cNvSpPr>
            <a:spLocks noGrp="1"/>
          </p:cNvSpPr>
          <p:nvPr>
            <p:ph type="ctrTitle"/>
          </p:nvPr>
        </p:nvSpPr>
        <p:spPr>
          <a:xfrm>
            <a:off x="660669" y="2743224"/>
            <a:ext cx="11416184" cy="9352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8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57743" y="3683061"/>
            <a:ext cx="11416184" cy="7154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667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72F4A5-3C29-C746-9C67-CECDA576D3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889" y="122515"/>
            <a:ext cx="2172940" cy="11180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043F64-C00E-CE4A-AD10-39C1275B4556}"/>
              </a:ext>
            </a:extLst>
          </p:cNvPr>
          <p:cNvSpPr txBox="1"/>
          <p:nvPr/>
        </p:nvSpPr>
        <p:spPr>
          <a:xfrm>
            <a:off x="4301744" y="6447519"/>
            <a:ext cx="70430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8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8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8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8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873DE-EFA4-F240-BD77-E84487C40303}"/>
              </a:ext>
            </a:extLst>
          </p:cNvPr>
          <p:cNvSpPr txBox="1"/>
          <p:nvPr/>
        </p:nvSpPr>
        <p:spPr>
          <a:xfrm>
            <a:off x="11526734" y="6404714"/>
            <a:ext cx="85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2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12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6722929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in a dark room&#10;&#10;Description automatically generated with medium confidence">
            <a:extLst>
              <a:ext uri="{FF2B5EF4-FFF2-40B4-BE49-F238E27FC236}">
                <a16:creationId xmlns:a16="http://schemas.microsoft.com/office/drawing/2014/main" id="{F2028B20-5A17-8940-B020-90B2AB9A97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6"/>
          <a:stretch/>
        </p:blipFill>
        <p:spPr>
          <a:xfrm>
            <a:off x="44605" y="0"/>
            <a:ext cx="12147396" cy="6941080"/>
          </a:xfrm>
          <a:prstGeom prst="rect">
            <a:avLst/>
          </a:prstGeom>
        </p:spPr>
      </p:pic>
      <p:sp>
        <p:nvSpPr>
          <p:cNvPr id="33" name="Title 1"/>
          <p:cNvSpPr>
            <a:spLocks noGrp="1"/>
          </p:cNvSpPr>
          <p:nvPr>
            <p:ph type="ctrTitle"/>
          </p:nvPr>
        </p:nvSpPr>
        <p:spPr>
          <a:xfrm>
            <a:off x="660669" y="2743224"/>
            <a:ext cx="11416184" cy="9352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8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57743" y="3683061"/>
            <a:ext cx="11416184" cy="7154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667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72F4A5-3C29-C746-9C67-CECDA576D3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89" y="122515"/>
            <a:ext cx="2172940" cy="11180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83943D-C1EA-764C-8580-BB8FE758A8A2}"/>
              </a:ext>
            </a:extLst>
          </p:cNvPr>
          <p:cNvSpPr txBox="1"/>
          <p:nvPr userDrawn="1"/>
        </p:nvSpPr>
        <p:spPr>
          <a:xfrm>
            <a:off x="4301744" y="6447519"/>
            <a:ext cx="70430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8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8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8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8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9029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AC349A6-1C11-414C-B718-9943FBC6ED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2"/>
          <a:stretch/>
        </p:blipFill>
        <p:spPr>
          <a:xfrm flipH="1">
            <a:off x="1" y="-10516"/>
            <a:ext cx="12192001" cy="6868392"/>
          </a:xfrm>
          <a:prstGeom prst="rect">
            <a:avLst/>
          </a:prstGeom>
        </p:spPr>
      </p:pic>
      <p:sp>
        <p:nvSpPr>
          <p:cNvPr id="33" name="Title 1"/>
          <p:cNvSpPr>
            <a:spLocks noGrp="1"/>
          </p:cNvSpPr>
          <p:nvPr>
            <p:ph type="ctrTitle"/>
          </p:nvPr>
        </p:nvSpPr>
        <p:spPr>
          <a:xfrm>
            <a:off x="660669" y="2743224"/>
            <a:ext cx="11416184" cy="9352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8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57743" y="3683061"/>
            <a:ext cx="11416184" cy="7154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667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72F4A5-3C29-C746-9C67-CECDA576D3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89" y="122515"/>
            <a:ext cx="2172940" cy="11180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043F64-C00E-CE4A-AD10-39C1275B4556}"/>
              </a:ext>
            </a:extLst>
          </p:cNvPr>
          <p:cNvSpPr txBox="1"/>
          <p:nvPr userDrawn="1"/>
        </p:nvSpPr>
        <p:spPr>
          <a:xfrm>
            <a:off x="4301744" y="6447519"/>
            <a:ext cx="70430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8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8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8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8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7805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BB7FC8A4-7728-BD44-BDC7-74089EAEC0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207" y="295794"/>
            <a:ext cx="10786309" cy="543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197">
                <a:solidFill>
                  <a:schemeClr val="bg1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The headline goes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CC59D15-2243-1845-A571-2157174A79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207" y="881290"/>
            <a:ext cx="10786309" cy="543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197" b="0">
                <a:solidFill>
                  <a:schemeClr val="bg1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The sub-headline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D55C3-C1D8-B94E-81D6-25618DDDCA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2207" y="1534832"/>
            <a:ext cx="10786533" cy="4688389"/>
          </a:xfrm>
          <a:prstGeom prst="rect">
            <a:avLst/>
          </a:prstGeom>
        </p:spPr>
        <p:txBody>
          <a:bodyPr/>
          <a:lstStyle>
            <a:lvl1pPr>
              <a:defRPr sz="2664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667"/>
              </a:spcBef>
              <a:defRPr sz="239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67"/>
              </a:spcBef>
              <a:defRPr sz="2132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667"/>
              </a:spcBef>
              <a:defRPr sz="1865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667"/>
              </a:spcBef>
              <a:defRPr sz="1599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35729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(no conte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BB7FC8A4-7728-BD44-BDC7-74089EAEC0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207" y="295794"/>
            <a:ext cx="10786309" cy="543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197">
                <a:solidFill>
                  <a:schemeClr val="bg1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The headline goes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CC59D15-2243-1845-A571-2157174A79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207" y="881290"/>
            <a:ext cx="10786309" cy="543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197" b="0">
                <a:solidFill>
                  <a:schemeClr val="bg1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The sub-headline goes here</a:t>
            </a:r>
          </a:p>
        </p:txBody>
      </p:sp>
    </p:spTree>
    <p:extLst>
      <p:ext uri="{BB962C8B-B14F-4D97-AF65-F5344CB8AC3E}">
        <p14:creationId xmlns:p14="http://schemas.microsoft.com/office/powerpoint/2010/main" val="17846066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(no content &amp; blan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BB7FC8A4-7728-BD44-BDC7-74089EAEC0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207" y="295794"/>
            <a:ext cx="10786309" cy="543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197">
                <a:solidFill>
                  <a:schemeClr val="bg1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The headline goes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CC59D15-2243-1845-A571-2157174A79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207" y="881290"/>
            <a:ext cx="10786309" cy="543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197" b="0">
                <a:solidFill>
                  <a:schemeClr val="bg1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The sub-headline goes here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8902BF-2BAB-4A6A-A067-4CEEE64D8138}"/>
              </a:ext>
            </a:extLst>
          </p:cNvPr>
          <p:cNvSpPr/>
          <p:nvPr userDrawn="1"/>
        </p:nvSpPr>
        <p:spPr>
          <a:xfrm>
            <a:off x="1" y="6113335"/>
            <a:ext cx="12191999" cy="600932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686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0176B4A-DDBA-FD40-A6B1-F72EDC86B0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327467" cy="6933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6B0E1D0-4211-9743-A0E6-2C081E2E6805}"/>
              </a:ext>
            </a:extLst>
          </p:cNvPr>
          <p:cNvSpPr/>
          <p:nvPr userDrawn="1"/>
        </p:nvSpPr>
        <p:spPr>
          <a:xfrm rot="5400000">
            <a:off x="3100811" y="-3100809"/>
            <a:ext cx="6133101" cy="12334717"/>
          </a:xfrm>
          <a:prstGeom prst="rect">
            <a:avLst/>
          </a:prstGeom>
          <a:gradFill>
            <a:gsLst>
              <a:gs pos="72000">
                <a:srgbClr val="000000">
                  <a:alpha val="78000"/>
                </a:srgbClr>
              </a:gs>
              <a:gs pos="100000">
                <a:srgbClr val="000000">
                  <a:alpha val="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>
              <a:latin typeface="Arial" panose="020B0604020202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D78FB04-3F99-A543-938C-C1AA76980F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669" y="2743224"/>
            <a:ext cx="11416184" cy="9352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8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8FE1A560-5082-DA4A-8806-71C2CCB662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743" y="3683061"/>
            <a:ext cx="11416184" cy="7154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667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B77FD8-3CD0-8D45-A2B9-F382942601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89" y="122515"/>
            <a:ext cx="2172940" cy="11180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10B6FF-FB14-7544-A0E9-04937CA81D09}"/>
              </a:ext>
            </a:extLst>
          </p:cNvPr>
          <p:cNvSpPr txBox="1"/>
          <p:nvPr userDrawn="1"/>
        </p:nvSpPr>
        <p:spPr>
          <a:xfrm>
            <a:off x="4301744" y="6447519"/>
            <a:ext cx="70430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800" b="0" i="1" baseline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800" b="0" i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800" b="0" i="1" baseline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800" b="0" i="1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2723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93ECA94-8A7A-3449-A6BB-7EA514BAA3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05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3A6B8AC-C644-6743-8BF3-42AD6F7BCD52}"/>
              </a:ext>
            </a:extLst>
          </p:cNvPr>
          <p:cNvSpPr/>
          <p:nvPr userDrawn="1"/>
        </p:nvSpPr>
        <p:spPr>
          <a:xfrm rot="5400000">
            <a:off x="3158067" y="-3158065"/>
            <a:ext cx="5875872" cy="12191999"/>
          </a:xfrm>
          <a:prstGeom prst="rect">
            <a:avLst/>
          </a:prstGeom>
          <a:gradFill>
            <a:gsLst>
              <a:gs pos="72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>
              <a:latin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787692A-C003-7D48-BB47-4681D5ACA89A}"/>
              </a:ext>
            </a:extLst>
          </p:cNvPr>
          <p:cNvSpPr/>
          <p:nvPr userDrawn="1"/>
        </p:nvSpPr>
        <p:spPr>
          <a:xfrm>
            <a:off x="-2" y="1"/>
            <a:ext cx="12192001" cy="6858000"/>
          </a:xfrm>
          <a:prstGeom prst="rect">
            <a:avLst/>
          </a:prstGeom>
          <a:solidFill>
            <a:srgbClr val="00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b="0" i="0">
              <a:latin typeface="Arial" panose="020B0604020202020204" pitchFamily="34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9BA8031-2552-7341-9573-5DE5830841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669" y="2743224"/>
            <a:ext cx="11416184" cy="9352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8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D3242FB6-BB3E-1345-8613-74604B6DBB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743" y="3683061"/>
            <a:ext cx="11416184" cy="7154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667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6358BED-D248-CF42-8033-058D9BE604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89" y="122515"/>
            <a:ext cx="2172940" cy="111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680D73-6100-DA4B-949F-886504342A7C}"/>
              </a:ext>
            </a:extLst>
          </p:cNvPr>
          <p:cNvSpPr txBox="1"/>
          <p:nvPr userDrawn="1"/>
        </p:nvSpPr>
        <p:spPr>
          <a:xfrm>
            <a:off x="4301744" y="6447519"/>
            <a:ext cx="70430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8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8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8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8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4941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eiling, station, platform, computer&#10;&#10;Description automatically generated">
            <a:extLst>
              <a:ext uri="{FF2B5EF4-FFF2-40B4-BE49-F238E27FC236}">
                <a16:creationId xmlns:a16="http://schemas.microsoft.com/office/drawing/2014/main" id="{99A3B16B-3734-A74E-96C9-ECABEEF7D1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97095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E80FFC9-245C-914C-8511-E1DE1E0C686B}"/>
              </a:ext>
            </a:extLst>
          </p:cNvPr>
          <p:cNvSpPr/>
          <p:nvPr userDrawn="1"/>
        </p:nvSpPr>
        <p:spPr>
          <a:xfrm rot="5400000">
            <a:off x="3506993" y="-3506993"/>
            <a:ext cx="5178017" cy="12192004"/>
          </a:xfrm>
          <a:prstGeom prst="rect">
            <a:avLst/>
          </a:prstGeom>
          <a:gradFill>
            <a:gsLst>
              <a:gs pos="72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>
              <a:latin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A0CF08-2713-7547-8041-1061B683F6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89" y="122515"/>
            <a:ext cx="2172940" cy="1118076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B5C6EB38-CD97-F244-8926-2196D2A74B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669" y="2743224"/>
            <a:ext cx="11416184" cy="9352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8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A9A29DFE-8E21-8341-AB87-33FD98D4B0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743" y="3683061"/>
            <a:ext cx="11416184" cy="7154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667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3C2BE9-BCBF-DB48-A270-B980E018EBBE}"/>
              </a:ext>
            </a:extLst>
          </p:cNvPr>
          <p:cNvSpPr txBox="1"/>
          <p:nvPr userDrawn="1"/>
        </p:nvSpPr>
        <p:spPr>
          <a:xfrm>
            <a:off x="4301744" y="6447519"/>
            <a:ext cx="70430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8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8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8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8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64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12CFCA8-DCC7-6B49-8452-87A9E67F5E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9934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D468027-1686-9041-A6B5-D875DFDC775F}"/>
              </a:ext>
            </a:extLst>
          </p:cNvPr>
          <p:cNvSpPr/>
          <p:nvPr userDrawn="1"/>
        </p:nvSpPr>
        <p:spPr>
          <a:xfrm rot="5400000">
            <a:off x="2531532" y="-2531533"/>
            <a:ext cx="7128939" cy="12192001"/>
          </a:xfrm>
          <a:prstGeom prst="rect">
            <a:avLst/>
          </a:prstGeom>
          <a:gradFill>
            <a:gsLst>
              <a:gs pos="72000">
                <a:srgbClr val="000000">
                  <a:alpha val="79000"/>
                </a:srgbClr>
              </a:gs>
              <a:gs pos="100000">
                <a:srgbClr val="000000">
                  <a:alpha val="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>
              <a:latin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1602570-C842-3C47-B628-7E96ACBACB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89" y="122515"/>
            <a:ext cx="2172940" cy="1118076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E55AB93D-0D94-8546-92BD-5010CE7650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669" y="2743224"/>
            <a:ext cx="11416184" cy="9352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8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9853E1C7-8263-6645-A9AF-3A38B85E8E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743" y="3683061"/>
            <a:ext cx="11416184" cy="7154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667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CAC72F-3896-B248-AE1B-F29ADFC67FB0}"/>
              </a:ext>
            </a:extLst>
          </p:cNvPr>
          <p:cNvSpPr txBox="1"/>
          <p:nvPr userDrawn="1"/>
        </p:nvSpPr>
        <p:spPr>
          <a:xfrm>
            <a:off x="4301744" y="6447519"/>
            <a:ext cx="70430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8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8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8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8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3663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82" y="2354661"/>
            <a:ext cx="11619924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A picture containing sky, outdoor, city&#10;&#10;Description automatically generated">
            <a:extLst>
              <a:ext uri="{FF2B5EF4-FFF2-40B4-BE49-F238E27FC236}">
                <a16:creationId xmlns:a16="http://schemas.microsoft.com/office/drawing/2014/main" id="{82564AE8-F300-7642-8DFA-50D999AFFA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2147455"/>
          </a:xfrm>
          <a:prstGeom prst="rect">
            <a:avLst/>
          </a:prstGeom>
        </p:spPr>
      </p:pic>
      <p:sp>
        <p:nvSpPr>
          <p:cNvPr id="26" name="Subtitle 2">
            <a:extLst>
              <a:ext uri="{FF2B5EF4-FFF2-40B4-BE49-F238E27FC236}">
                <a16:creationId xmlns:a16="http://schemas.microsoft.com/office/drawing/2014/main" id="{A660F89C-9D88-A747-B2AF-5972A2ECE3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981" y="3379899"/>
            <a:ext cx="11416184" cy="715496"/>
          </a:xfrm>
          <a:prstGeom prst="rect">
            <a:avLst/>
          </a:prstGeom>
        </p:spPr>
        <p:txBody>
          <a:bodyPr>
            <a:noAutofit/>
          </a:bodyPr>
          <a:lstStyle>
            <a:lvl1pPr marL="232828" indent="-232828" algn="l">
              <a:buFont typeface="Arial" panose="020B0604020202020204" pitchFamily="34" charset="0"/>
              <a:buChar char="•"/>
              <a:tabLst/>
              <a:defRPr sz="2133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34631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0176B4A-DDBA-FD40-A6B1-F72EDC86B0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327467" cy="6933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6B0E1D0-4211-9743-A0E6-2C081E2E6805}"/>
              </a:ext>
            </a:extLst>
          </p:cNvPr>
          <p:cNvSpPr/>
          <p:nvPr/>
        </p:nvSpPr>
        <p:spPr>
          <a:xfrm rot="5400000">
            <a:off x="3100811" y="-3100809"/>
            <a:ext cx="6133101" cy="12334717"/>
          </a:xfrm>
          <a:prstGeom prst="rect">
            <a:avLst/>
          </a:prstGeom>
          <a:gradFill>
            <a:gsLst>
              <a:gs pos="72000">
                <a:srgbClr val="000000">
                  <a:alpha val="78000"/>
                </a:srgbClr>
              </a:gs>
              <a:gs pos="100000">
                <a:srgbClr val="000000">
                  <a:alpha val="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>
              <a:latin typeface="Arial" panose="020B0604020202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D78FB04-3F99-A543-938C-C1AA76980F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669" y="2743224"/>
            <a:ext cx="11416184" cy="9352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8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8FE1A560-5082-DA4A-8806-71C2CCB662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743" y="3683061"/>
            <a:ext cx="11416184" cy="7154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667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B77FD8-3CD0-8D45-A2B9-F382942601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889" y="122515"/>
            <a:ext cx="2172940" cy="11180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10B6FF-FB14-7544-A0E9-04937CA81D09}"/>
              </a:ext>
            </a:extLst>
          </p:cNvPr>
          <p:cNvSpPr txBox="1"/>
          <p:nvPr/>
        </p:nvSpPr>
        <p:spPr>
          <a:xfrm>
            <a:off x="4301744" y="6447519"/>
            <a:ext cx="70430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800" b="0" i="1" baseline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800" b="0" i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800" b="0" i="1" baseline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800" b="0" i="1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41B08B-A3D2-B74A-994A-9E91E74F5682}"/>
              </a:ext>
            </a:extLst>
          </p:cNvPr>
          <p:cNvSpPr txBox="1"/>
          <p:nvPr/>
        </p:nvSpPr>
        <p:spPr>
          <a:xfrm>
            <a:off x="11526734" y="6404714"/>
            <a:ext cx="85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2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1200" b="0" i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9150447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A0A73F-3AD8-F843-A753-A8D57C16E66C}"/>
              </a:ext>
            </a:extLst>
          </p:cNvPr>
          <p:cNvSpPr/>
          <p:nvPr userDrawn="1"/>
        </p:nvSpPr>
        <p:spPr>
          <a:xfrm>
            <a:off x="0" y="2147455"/>
            <a:ext cx="12192000" cy="4752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82" y="2354661"/>
            <a:ext cx="11619924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A picture containing sky, outdoor, city&#10;&#10;Description automatically generated">
            <a:extLst>
              <a:ext uri="{FF2B5EF4-FFF2-40B4-BE49-F238E27FC236}">
                <a16:creationId xmlns:a16="http://schemas.microsoft.com/office/drawing/2014/main" id="{82564AE8-F300-7642-8DFA-50D999AFFA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2147455"/>
          </a:xfrm>
          <a:prstGeom prst="rect">
            <a:avLst/>
          </a:prstGeom>
        </p:spPr>
      </p:pic>
      <p:sp>
        <p:nvSpPr>
          <p:cNvPr id="26" name="Subtitle 2">
            <a:extLst>
              <a:ext uri="{FF2B5EF4-FFF2-40B4-BE49-F238E27FC236}">
                <a16:creationId xmlns:a16="http://schemas.microsoft.com/office/drawing/2014/main" id="{A660F89C-9D88-A747-B2AF-5972A2ECE3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981" y="3379899"/>
            <a:ext cx="11416184" cy="715496"/>
          </a:xfrm>
          <a:prstGeom prst="rect">
            <a:avLst/>
          </a:prstGeom>
        </p:spPr>
        <p:txBody>
          <a:bodyPr>
            <a:noAutofit/>
          </a:bodyPr>
          <a:lstStyle>
            <a:lvl1pPr marL="232828" indent="-232828" algn="l">
              <a:buFont typeface="Arial" panose="020B0604020202020204" pitchFamily="34" charset="0"/>
              <a:buChar char="•"/>
              <a:tabLst/>
              <a:defRPr sz="2133" b="0" i="0">
                <a:solidFill>
                  <a:srgbClr val="352E28"/>
                </a:solidFill>
                <a:latin typeface="Arial Regular"/>
                <a:cs typeface="Verdana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FF389-6709-F74B-8E34-96E3DA7B5F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47" y="6102674"/>
            <a:ext cx="2052044" cy="7526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06DB0F-6980-5540-9E09-E8D830CB4FAC}"/>
              </a:ext>
            </a:extLst>
          </p:cNvPr>
          <p:cNvSpPr txBox="1"/>
          <p:nvPr userDrawn="1"/>
        </p:nvSpPr>
        <p:spPr>
          <a:xfrm>
            <a:off x="4301744" y="6447519"/>
            <a:ext cx="70430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8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8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8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8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5571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7F89F88-D2AE-D141-95D4-85C830346A6B}"/>
              </a:ext>
            </a:extLst>
          </p:cNvPr>
          <p:cNvSpPr/>
          <p:nvPr userDrawn="1"/>
        </p:nvSpPr>
        <p:spPr>
          <a:xfrm>
            <a:off x="33867" y="156386"/>
            <a:ext cx="12158133" cy="670161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>
              <a:latin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5CB1EC-605B-5445-8767-22090006E0AC}"/>
              </a:ext>
            </a:extLst>
          </p:cNvPr>
          <p:cNvSpPr txBox="1"/>
          <p:nvPr userDrawn="1"/>
        </p:nvSpPr>
        <p:spPr>
          <a:xfrm>
            <a:off x="2221076" y="6436644"/>
            <a:ext cx="70430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8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8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8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8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5BE91F6-86EF-C944-B627-E27DA8D8B0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30" y="6104428"/>
            <a:ext cx="2052045" cy="753915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73D9A5DB-21AF-5C41-A7E9-52043BD9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83" y="293108"/>
            <a:ext cx="6257928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83DF560-6FED-CE41-BD4E-F06351BD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756" y="1314875"/>
            <a:ext cx="6274155" cy="3913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2133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icture 2" descr="A group of people sitting at a table with laptops&#10;&#10;Description automatically generated with low confidence">
            <a:extLst>
              <a:ext uri="{FF2B5EF4-FFF2-40B4-BE49-F238E27FC236}">
                <a16:creationId xmlns:a16="http://schemas.microsoft.com/office/drawing/2014/main" id="{3392FE7E-D480-AA41-97ED-97EA368AD42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833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6C16453-8780-D245-8976-93E6B00644C6}"/>
              </a:ext>
            </a:extLst>
          </p:cNvPr>
          <p:cNvSpPr/>
          <p:nvPr userDrawn="1"/>
        </p:nvSpPr>
        <p:spPr>
          <a:xfrm>
            <a:off x="0" y="0"/>
            <a:ext cx="7620000" cy="6900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73D9A5DB-21AF-5C41-A7E9-52043BD9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83" y="293108"/>
            <a:ext cx="6257928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83DF560-6FED-CE41-BD4E-F06351BD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756" y="1314875"/>
            <a:ext cx="6274155" cy="3913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2133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icture 2" descr="A group of people sitting at a table with laptops&#10;&#10;Description automatically generated with low confidence">
            <a:extLst>
              <a:ext uri="{FF2B5EF4-FFF2-40B4-BE49-F238E27FC236}">
                <a16:creationId xmlns:a16="http://schemas.microsoft.com/office/drawing/2014/main" id="{3392FE7E-D480-AA41-97ED-97EA368AD4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F7167F-D79D-ED4F-9158-F5F2865862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47" y="6102674"/>
            <a:ext cx="2052044" cy="7526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086550-931F-4C46-B3A7-4BEE69DBED4F}"/>
              </a:ext>
            </a:extLst>
          </p:cNvPr>
          <p:cNvSpPr txBox="1"/>
          <p:nvPr userDrawn="1"/>
        </p:nvSpPr>
        <p:spPr>
          <a:xfrm>
            <a:off x="2221076" y="6436644"/>
            <a:ext cx="70430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8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8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8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8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0587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7F89F88-D2AE-D141-95D4-85C830346A6B}"/>
              </a:ext>
            </a:extLst>
          </p:cNvPr>
          <p:cNvSpPr/>
          <p:nvPr userDrawn="1"/>
        </p:nvSpPr>
        <p:spPr>
          <a:xfrm>
            <a:off x="0" y="1"/>
            <a:ext cx="12192000" cy="689876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>
              <a:latin typeface="Arial" panose="020B0604020202020204" pitchFamily="34" charset="0"/>
            </a:endParaRPr>
          </a:p>
        </p:txBody>
      </p:sp>
      <p:pic>
        <p:nvPicPr>
          <p:cNvPr id="8" name="Picture 7" descr="A picture containing night, dark, light&#10;&#10;Description automatically generated">
            <a:extLst>
              <a:ext uri="{FF2B5EF4-FFF2-40B4-BE49-F238E27FC236}">
                <a16:creationId xmlns:a16="http://schemas.microsoft.com/office/drawing/2014/main" id="{4248E19C-F8EC-684C-85A0-046FDD2A54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-27709"/>
            <a:ext cx="4572000" cy="6926471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5BE91F6-86EF-C944-B627-E27DA8D8B0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30" y="6104428"/>
            <a:ext cx="2052045" cy="753915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73D9A5DB-21AF-5C41-A7E9-52043BD9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83" y="293108"/>
            <a:ext cx="6257928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83DF560-6FED-CE41-BD4E-F06351BD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756" y="1314875"/>
            <a:ext cx="6274155" cy="3913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2133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117D36-4127-304E-A4D1-BB0E66BEB1CF}"/>
              </a:ext>
            </a:extLst>
          </p:cNvPr>
          <p:cNvSpPr txBox="1"/>
          <p:nvPr userDrawn="1"/>
        </p:nvSpPr>
        <p:spPr>
          <a:xfrm>
            <a:off x="2221076" y="6436644"/>
            <a:ext cx="70430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8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8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8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8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3362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F6D5B3-9144-2448-8F40-C9320F9F7276}"/>
              </a:ext>
            </a:extLst>
          </p:cNvPr>
          <p:cNvSpPr/>
          <p:nvPr userDrawn="1"/>
        </p:nvSpPr>
        <p:spPr>
          <a:xfrm>
            <a:off x="0" y="0"/>
            <a:ext cx="7620000" cy="6900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B688E1-81B3-E44D-AF49-32CEF73E19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47" y="6102674"/>
            <a:ext cx="2052044" cy="752665"/>
          </a:xfrm>
          <a:prstGeom prst="rect">
            <a:avLst/>
          </a:prstGeom>
        </p:spPr>
      </p:pic>
      <p:pic>
        <p:nvPicPr>
          <p:cNvPr id="8" name="Picture 7" descr="A picture containing night, dark, light&#10;&#10;Description automatically generated">
            <a:extLst>
              <a:ext uri="{FF2B5EF4-FFF2-40B4-BE49-F238E27FC236}">
                <a16:creationId xmlns:a16="http://schemas.microsoft.com/office/drawing/2014/main" id="{4248E19C-F8EC-684C-85A0-046FDD2A54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-27709"/>
            <a:ext cx="4572000" cy="6926471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82C00AFC-9BB0-7E43-A790-B1159ED10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83" y="293108"/>
            <a:ext cx="6257928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C45091A-C143-E148-91A5-EE4060F3A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756" y="1314875"/>
            <a:ext cx="6274155" cy="3913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2133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D6A637-11F8-7F45-96AA-4AEA94BF28CC}"/>
              </a:ext>
            </a:extLst>
          </p:cNvPr>
          <p:cNvSpPr txBox="1"/>
          <p:nvPr userDrawn="1"/>
        </p:nvSpPr>
        <p:spPr>
          <a:xfrm>
            <a:off x="2221076" y="6436644"/>
            <a:ext cx="70430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8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8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8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8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8280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7F89F88-D2AE-D141-95D4-85C830346A6B}"/>
              </a:ext>
            </a:extLst>
          </p:cNvPr>
          <p:cNvSpPr/>
          <p:nvPr userDrawn="1"/>
        </p:nvSpPr>
        <p:spPr>
          <a:xfrm>
            <a:off x="0" y="1"/>
            <a:ext cx="12192000" cy="689876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>
              <a:latin typeface="Arial" panose="020B0604020202020204" pitchFamily="34" charset="0"/>
            </a:endParaRPr>
          </a:p>
        </p:txBody>
      </p:sp>
      <p:pic>
        <p:nvPicPr>
          <p:cNvPr id="3" name="Picture 2" descr="A picture containing laser, dark&#10;&#10;Description automatically generated">
            <a:extLst>
              <a:ext uri="{FF2B5EF4-FFF2-40B4-BE49-F238E27FC236}">
                <a16:creationId xmlns:a16="http://schemas.microsoft.com/office/drawing/2014/main" id="{EA595E00-08B0-BD43-B7EF-408C102F51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146" y="13452"/>
            <a:ext cx="4585855" cy="6878783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5BE91F6-86EF-C944-B627-E27DA8D8B0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30" y="6104428"/>
            <a:ext cx="2052045" cy="753915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73D9A5DB-21AF-5C41-A7E9-52043BD9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83" y="293108"/>
            <a:ext cx="6257928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83DF560-6FED-CE41-BD4E-F06351BD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756" y="1314875"/>
            <a:ext cx="6274155" cy="3913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2133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34A34D-B069-9045-B30B-3E5649C47B74}"/>
              </a:ext>
            </a:extLst>
          </p:cNvPr>
          <p:cNvSpPr txBox="1"/>
          <p:nvPr userDrawn="1"/>
        </p:nvSpPr>
        <p:spPr>
          <a:xfrm>
            <a:off x="2221076" y="6436644"/>
            <a:ext cx="70430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8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8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8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8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2335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aser, dark&#10;&#10;Description automatically generated">
            <a:extLst>
              <a:ext uri="{FF2B5EF4-FFF2-40B4-BE49-F238E27FC236}">
                <a16:creationId xmlns:a16="http://schemas.microsoft.com/office/drawing/2014/main" id="{EA595E00-08B0-BD43-B7EF-408C102F51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146" y="13452"/>
            <a:ext cx="4585855" cy="687878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CE10DE-CB83-DA4B-9BD2-FEFD032DC526}"/>
              </a:ext>
            </a:extLst>
          </p:cNvPr>
          <p:cNvSpPr/>
          <p:nvPr userDrawn="1"/>
        </p:nvSpPr>
        <p:spPr>
          <a:xfrm>
            <a:off x="0" y="0"/>
            <a:ext cx="7620000" cy="6900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D490A5-BB70-0E41-82FF-BC48224C97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47" y="6102674"/>
            <a:ext cx="2052044" cy="752665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27D25A2C-F370-0E4E-9966-C0CAC8CD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83" y="293108"/>
            <a:ext cx="6257928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BC0DE26-9A92-6D45-B4A1-99D3C6BDA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756" y="1314875"/>
            <a:ext cx="6274155" cy="3913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2133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332813-F96B-2B40-9AD1-9D05620E35E3}"/>
              </a:ext>
            </a:extLst>
          </p:cNvPr>
          <p:cNvSpPr txBox="1"/>
          <p:nvPr userDrawn="1"/>
        </p:nvSpPr>
        <p:spPr>
          <a:xfrm>
            <a:off x="2221076" y="6436644"/>
            <a:ext cx="70430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8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8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8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8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0638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F90778-E364-2D43-AFD5-901F21531C9C}"/>
              </a:ext>
            </a:extLst>
          </p:cNvPr>
          <p:cNvSpPr/>
          <p:nvPr userDrawn="1"/>
        </p:nvSpPr>
        <p:spPr>
          <a:xfrm>
            <a:off x="0" y="1216830"/>
            <a:ext cx="12192000" cy="47960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b="0" i="0">
              <a:latin typeface="Arial" panose="020B0604020202020204" pitchFamily="34" charset="0"/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EC59269A-FCBB-7643-88EE-9882D00D8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82" y="293108"/>
            <a:ext cx="11619924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6358B39-8BD1-9C45-8135-BF8F6A914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756" y="1494986"/>
            <a:ext cx="11619925" cy="3913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2133" b="0" i="0">
                <a:solidFill>
                  <a:srgbClr val="070807"/>
                </a:solidFill>
              </a:defRPr>
            </a:lvl1pPr>
            <a:lvl2pPr>
              <a:defRPr b="0" i="0">
                <a:solidFill>
                  <a:srgbClr val="070807"/>
                </a:solidFill>
              </a:defRPr>
            </a:lvl2pPr>
            <a:lvl3pPr>
              <a:defRPr b="0" i="0">
                <a:solidFill>
                  <a:srgbClr val="070807"/>
                </a:solidFill>
              </a:defRPr>
            </a:lvl3pPr>
            <a:lvl4pPr>
              <a:defRPr b="0" i="0">
                <a:solidFill>
                  <a:srgbClr val="070807"/>
                </a:solidFill>
              </a:defRPr>
            </a:lvl4pPr>
            <a:lvl5pPr>
              <a:defRPr b="0" i="0">
                <a:solidFill>
                  <a:srgbClr val="07080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91018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9461889-1030-B642-8036-98A976D60A7C}"/>
              </a:ext>
            </a:extLst>
          </p:cNvPr>
          <p:cNvSpPr/>
          <p:nvPr userDrawn="1"/>
        </p:nvSpPr>
        <p:spPr>
          <a:xfrm>
            <a:off x="0" y="1216830"/>
            <a:ext cx="12192000" cy="57658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b="0" i="0">
              <a:latin typeface="Arial" panose="020B0604020202020204" pitchFamily="34" charset="0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C68B631-FAC6-5A46-8FFF-0B8388585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82" y="293108"/>
            <a:ext cx="11619924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43032D9-5C76-FD44-B205-9C6000E72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756" y="1494986"/>
            <a:ext cx="11619925" cy="3913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2133" b="0" i="0">
                <a:solidFill>
                  <a:srgbClr val="070807"/>
                </a:solidFill>
              </a:defRPr>
            </a:lvl1pPr>
            <a:lvl2pPr>
              <a:defRPr b="0" i="0">
                <a:solidFill>
                  <a:srgbClr val="070807"/>
                </a:solidFill>
              </a:defRPr>
            </a:lvl2pPr>
            <a:lvl3pPr>
              <a:defRPr b="0" i="0">
                <a:solidFill>
                  <a:srgbClr val="070807"/>
                </a:solidFill>
              </a:defRPr>
            </a:lvl3pPr>
            <a:lvl4pPr>
              <a:defRPr b="0" i="0">
                <a:solidFill>
                  <a:srgbClr val="070807"/>
                </a:solidFill>
              </a:defRPr>
            </a:lvl4pPr>
            <a:lvl5pPr>
              <a:defRPr b="0" i="0">
                <a:solidFill>
                  <a:srgbClr val="07080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18197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7209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93ECA94-8A7A-3449-A6BB-7EA514BAA3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05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3A6B8AC-C644-6743-8BF3-42AD6F7BCD52}"/>
              </a:ext>
            </a:extLst>
          </p:cNvPr>
          <p:cNvSpPr/>
          <p:nvPr/>
        </p:nvSpPr>
        <p:spPr>
          <a:xfrm rot="5400000">
            <a:off x="3158067" y="-3158065"/>
            <a:ext cx="5875872" cy="12191999"/>
          </a:xfrm>
          <a:prstGeom prst="rect">
            <a:avLst/>
          </a:prstGeom>
          <a:gradFill>
            <a:gsLst>
              <a:gs pos="72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>
              <a:latin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787692A-C003-7D48-BB47-4681D5ACA89A}"/>
              </a:ext>
            </a:extLst>
          </p:cNvPr>
          <p:cNvSpPr/>
          <p:nvPr/>
        </p:nvSpPr>
        <p:spPr>
          <a:xfrm>
            <a:off x="-2" y="1"/>
            <a:ext cx="12192001" cy="6858000"/>
          </a:xfrm>
          <a:prstGeom prst="rect">
            <a:avLst/>
          </a:prstGeom>
          <a:solidFill>
            <a:srgbClr val="00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 i="0">
              <a:latin typeface="Arial" panose="020B0604020202020204" pitchFamily="34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9BA8031-2552-7341-9573-5DE5830841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669" y="2743224"/>
            <a:ext cx="11416184" cy="9352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8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D3242FB6-BB3E-1345-8613-74604B6DBB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743" y="3683061"/>
            <a:ext cx="11416184" cy="7154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667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6358BED-D248-CF42-8033-058D9BE604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889" y="122515"/>
            <a:ext cx="2172940" cy="111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680D73-6100-DA4B-949F-886504342A7C}"/>
              </a:ext>
            </a:extLst>
          </p:cNvPr>
          <p:cNvSpPr txBox="1"/>
          <p:nvPr/>
        </p:nvSpPr>
        <p:spPr>
          <a:xfrm>
            <a:off x="4301744" y="6447519"/>
            <a:ext cx="70430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8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8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8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8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4365CC-F185-DD44-B30E-89AEA1322770}"/>
              </a:ext>
            </a:extLst>
          </p:cNvPr>
          <p:cNvSpPr txBox="1"/>
          <p:nvPr/>
        </p:nvSpPr>
        <p:spPr>
          <a:xfrm>
            <a:off x="11526734" y="6404714"/>
            <a:ext cx="85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2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12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4804617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(totall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6CE70D-FC68-4054-A7DD-D9AA9E852D71}"/>
              </a:ext>
            </a:extLst>
          </p:cNvPr>
          <p:cNvSpPr/>
          <p:nvPr userDrawn="1"/>
        </p:nvSpPr>
        <p:spPr>
          <a:xfrm>
            <a:off x="1" y="6113335"/>
            <a:ext cx="12191999" cy="600932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9968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37AE94D-B384-487D-9423-8B4EA255F5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267668"/>
            <a:ext cx="10515600" cy="1325563"/>
          </a:xfrm>
        </p:spPr>
        <p:txBody>
          <a:bodyPr anchor="ctr"/>
          <a:lstStyle>
            <a:lvl1pPr marL="0" indent="0" algn="ctr">
              <a:buNone/>
              <a:defRPr lang="en-US" sz="6000" b="0" kern="1200" dirty="0" smtClean="0">
                <a:solidFill>
                  <a:srgbClr val="714888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EEF1-C55B-8044-9118-DF77E0D6FB1D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26DF6-34B9-AF44-B47D-B05D1FCC3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793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02329"/>
            <a:ext cx="10515600" cy="3874635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defRPr sz="3200">
                <a:solidFill>
                  <a:srgbClr val="714888"/>
                </a:solidFill>
              </a:defRPr>
            </a:lvl1pPr>
            <a:lvl2pPr>
              <a:spcBef>
                <a:spcPts val="1200"/>
              </a:spcBef>
              <a:defRPr sz="2800">
                <a:solidFill>
                  <a:srgbClr val="714888"/>
                </a:solidFill>
              </a:defRPr>
            </a:lvl2pPr>
            <a:lvl3pPr>
              <a:spcBef>
                <a:spcPts val="1200"/>
              </a:spcBef>
              <a:defRPr sz="2400">
                <a:solidFill>
                  <a:srgbClr val="714888"/>
                </a:solidFill>
              </a:defRPr>
            </a:lvl3pPr>
            <a:lvl4pPr>
              <a:spcBef>
                <a:spcPts val="1200"/>
              </a:spcBef>
              <a:defRPr sz="2000">
                <a:solidFill>
                  <a:srgbClr val="714888"/>
                </a:solidFill>
              </a:defRPr>
            </a:lvl4pPr>
            <a:lvl5pPr>
              <a:spcBef>
                <a:spcPts val="1200"/>
              </a:spcBef>
              <a:defRPr sz="2000">
                <a:solidFill>
                  <a:srgbClr val="71488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EEF1-C55B-8044-9118-DF77E0D6FB1D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26DF6-34B9-AF44-B47D-B05D1FCC3C8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1851" y="177009"/>
            <a:ext cx="10515600" cy="125990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>
                <a:solidFill>
                  <a:srgbClr val="72696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831851" y="1436917"/>
            <a:ext cx="10515600" cy="734785"/>
          </a:xfrm>
        </p:spPr>
        <p:txBody>
          <a:bodyPr>
            <a:normAutofit/>
          </a:bodyPr>
          <a:lstStyle>
            <a:lvl1pPr marL="0" indent="0" algn="ctr">
              <a:buNone/>
              <a:defRPr sz="4000" b="0" i="0">
                <a:solidFill>
                  <a:srgbClr val="714888"/>
                </a:solidFill>
                <a:latin typeface="Effra Light" charset="0"/>
                <a:ea typeface="Effra Light" charset="0"/>
                <a:cs typeface="Effra Light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085992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7" y="616813"/>
            <a:ext cx="11306468" cy="410369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95231FD8-80B3-7243-A07F-7383027E4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7" y="6450195"/>
            <a:ext cx="11586712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14997592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eiling, station, platform, computer&#10;&#10;Description automatically generated">
            <a:extLst>
              <a:ext uri="{FF2B5EF4-FFF2-40B4-BE49-F238E27FC236}">
                <a16:creationId xmlns:a16="http://schemas.microsoft.com/office/drawing/2014/main" id="{99A3B16B-3734-A74E-96C9-ECABEEF7D1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97095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E80FFC9-245C-914C-8511-E1DE1E0C686B}"/>
              </a:ext>
            </a:extLst>
          </p:cNvPr>
          <p:cNvSpPr/>
          <p:nvPr/>
        </p:nvSpPr>
        <p:spPr>
          <a:xfrm rot="5400000">
            <a:off x="3506993" y="-3506993"/>
            <a:ext cx="5178017" cy="12192004"/>
          </a:xfrm>
          <a:prstGeom prst="rect">
            <a:avLst/>
          </a:prstGeom>
          <a:gradFill>
            <a:gsLst>
              <a:gs pos="72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>
              <a:latin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A0CF08-2713-7547-8041-1061B683F6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889" y="122515"/>
            <a:ext cx="2172940" cy="1118076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B5C6EB38-CD97-F244-8926-2196D2A74B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669" y="2743224"/>
            <a:ext cx="11416184" cy="9352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8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A9A29DFE-8E21-8341-AB87-33FD98D4B0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743" y="3683061"/>
            <a:ext cx="11416184" cy="7154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667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3C2BE9-BCBF-DB48-A270-B980E018EBBE}"/>
              </a:ext>
            </a:extLst>
          </p:cNvPr>
          <p:cNvSpPr txBox="1"/>
          <p:nvPr/>
        </p:nvSpPr>
        <p:spPr>
          <a:xfrm>
            <a:off x="4301744" y="6447519"/>
            <a:ext cx="70430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8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8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8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8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AAA049-0044-AD41-8EF0-010B8024A128}"/>
              </a:ext>
            </a:extLst>
          </p:cNvPr>
          <p:cNvSpPr txBox="1"/>
          <p:nvPr/>
        </p:nvSpPr>
        <p:spPr>
          <a:xfrm>
            <a:off x="11526734" y="6404714"/>
            <a:ext cx="85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2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12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06014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12CFCA8-DCC7-6B49-8452-87A9E67F5E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9934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D468027-1686-9041-A6B5-D875DFDC775F}"/>
              </a:ext>
            </a:extLst>
          </p:cNvPr>
          <p:cNvSpPr/>
          <p:nvPr/>
        </p:nvSpPr>
        <p:spPr>
          <a:xfrm rot="5400000">
            <a:off x="2531532" y="-2531533"/>
            <a:ext cx="7128939" cy="12192001"/>
          </a:xfrm>
          <a:prstGeom prst="rect">
            <a:avLst/>
          </a:prstGeom>
          <a:gradFill>
            <a:gsLst>
              <a:gs pos="72000">
                <a:srgbClr val="000000">
                  <a:alpha val="79000"/>
                </a:srgbClr>
              </a:gs>
              <a:gs pos="100000">
                <a:srgbClr val="000000">
                  <a:alpha val="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>
              <a:latin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1602570-C842-3C47-B628-7E96ACBACB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889" y="122515"/>
            <a:ext cx="2172940" cy="1118076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E55AB93D-0D94-8546-92BD-5010CE7650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669" y="2743224"/>
            <a:ext cx="11416184" cy="9352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48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9853E1C7-8263-6645-A9AF-3A38B85E8E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743" y="3683061"/>
            <a:ext cx="11416184" cy="7154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667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CAC72F-3896-B248-AE1B-F29ADFC67FB0}"/>
              </a:ext>
            </a:extLst>
          </p:cNvPr>
          <p:cNvSpPr txBox="1"/>
          <p:nvPr/>
        </p:nvSpPr>
        <p:spPr>
          <a:xfrm>
            <a:off x="4301744" y="6447519"/>
            <a:ext cx="70430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8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8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8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8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B239E1-E1C6-9C44-9D1D-5C15E7F9499E}"/>
              </a:ext>
            </a:extLst>
          </p:cNvPr>
          <p:cNvSpPr txBox="1"/>
          <p:nvPr/>
        </p:nvSpPr>
        <p:spPr>
          <a:xfrm>
            <a:off x="11526734" y="6404714"/>
            <a:ext cx="85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2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12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73623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82" y="2354661"/>
            <a:ext cx="11619924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A picture containing sky, outdoor, city&#10;&#10;Description automatically generated">
            <a:extLst>
              <a:ext uri="{FF2B5EF4-FFF2-40B4-BE49-F238E27FC236}">
                <a16:creationId xmlns:a16="http://schemas.microsoft.com/office/drawing/2014/main" id="{82564AE8-F300-7642-8DFA-50D999AFFA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2147455"/>
          </a:xfrm>
          <a:prstGeom prst="rect">
            <a:avLst/>
          </a:prstGeom>
        </p:spPr>
      </p:pic>
      <p:sp>
        <p:nvSpPr>
          <p:cNvPr id="26" name="Subtitle 2">
            <a:extLst>
              <a:ext uri="{FF2B5EF4-FFF2-40B4-BE49-F238E27FC236}">
                <a16:creationId xmlns:a16="http://schemas.microsoft.com/office/drawing/2014/main" id="{A660F89C-9D88-A747-B2AF-5972A2ECE3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981" y="3379899"/>
            <a:ext cx="11416184" cy="715496"/>
          </a:xfrm>
          <a:prstGeom prst="rect">
            <a:avLst/>
          </a:prstGeom>
        </p:spPr>
        <p:txBody>
          <a:bodyPr>
            <a:noAutofit/>
          </a:bodyPr>
          <a:lstStyle>
            <a:lvl1pPr marL="232828" indent="-232828" algn="l">
              <a:buFont typeface="Arial" panose="020B0604020202020204" pitchFamily="34" charset="0"/>
              <a:buChar char="•"/>
              <a:tabLst/>
              <a:defRPr sz="2133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23228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A0A73F-3AD8-F843-A753-A8D57C16E66C}"/>
              </a:ext>
            </a:extLst>
          </p:cNvPr>
          <p:cNvSpPr/>
          <p:nvPr/>
        </p:nvSpPr>
        <p:spPr>
          <a:xfrm>
            <a:off x="0" y="2147455"/>
            <a:ext cx="12192000" cy="4752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82" y="2354661"/>
            <a:ext cx="11619924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A picture containing sky, outdoor, city&#10;&#10;Description automatically generated">
            <a:extLst>
              <a:ext uri="{FF2B5EF4-FFF2-40B4-BE49-F238E27FC236}">
                <a16:creationId xmlns:a16="http://schemas.microsoft.com/office/drawing/2014/main" id="{82564AE8-F300-7642-8DFA-50D999AFFA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2147455"/>
          </a:xfrm>
          <a:prstGeom prst="rect">
            <a:avLst/>
          </a:prstGeom>
        </p:spPr>
      </p:pic>
      <p:sp>
        <p:nvSpPr>
          <p:cNvPr id="26" name="Subtitle 2">
            <a:extLst>
              <a:ext uri="{FF2B5EF4-FFF2-40B4-BE49-F238E27FC236}">
                <a16:creationId xmlns:a16="http://schemas.microsoft.com/office/drawing/2014/main" id="{A660F89C-9D88-A747-B2AF-5972A2ECE3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981" y="3379899"/>
            <a:ext cx="11416184" cy="715496"/>
          </a:xfrm>
          <a:prstGeom prst="rect">
            <a:avLst/>
          </a:prstGeom>
        </p:spPr>
        <p:txBody>
          <a:bodyPr>
            <a:noAutofit/>
          </a:bodyPr>
          <a:lstStyle>
            <a:lvl1pPr marL="232828" indent="-232828" algn="l">
              <a:buFont typeface="Arial" panose="020B0604020202020204" pitchFamily="34" charset="0"/>
              <a:buChar char="•"/>
              <a:tabLst/>
              <a:defRPr sz="2133" b="0" i="0">
                <a:solidFill>
                  <a:srgbClr val="352E28"/>
                </a:solidFill>
                <a:latin typeface="Arial Regular"/>
                <a:cs typeface="Verdana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FF389-6709-F74B-8E34-96E3DA7B5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47" y="6102674"/>
            <a:ext cx="2052044" cy="7526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06DB0F-6980-5540-9E09-E8D830CB4FAC}"/>
              </a:ext>
            </a:extLst>
          </p:cNvPr>
          <p:cNvSpPr txBox="1"/>
          <p:nvPr/>
        </p:nvSpPr>
        <p:spPr>
          <a:xfrm>
            <a:off x="4301744" y="6447519"/>
            <a:ext cx="70430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8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8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8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8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2BD68-396D-E140-B6A3-B8FC3D9F5DA8}"/>
              </a:ext>
            </a:extLst>
          </p:cNvPr>
          <p:cNvSpPr txBox="1"/>
          <p:nvPr/>
        </p:nvSpPr>
        <p:spPr>
          <a:xfrm>
            <a:off x="11526734" y="6404714"/>
            <a:ext cx="85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2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12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868892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7F89F88-D2AE-D141-95D4-85C830346A6B}"/>
              </a:ext>
            </a:extLst>
          </p:cNvPr>
          <p:cNvSpPr/>
          <p:nvPr/>
        </p:nvSpPr>
        <p:spPr>
          <a:xfrm>
            <a:off x="33867" y="156386"/>
            <a:ext cx="12158133" cy="670161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>
              <a:latin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5CB1EC-605B-5445-8767-22090006E0AC}"/>
              </a:ext>
            </a:extLst>
          </p:cNvPr>
          <p:cNvSpPr txBox="1"/>
          <p:nvPr/>
        </p:nvSpPr>
        <p:spPr>
          <a:xfrm>
            <a:off x="2221076" y="6436644"/>
            <a:ext cx="70430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8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8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8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8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5BE91F6-86EF-C944-B627-E27DA8D8B0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30" y="6104428"/>
            <a:ext cx="2052045" cy="753915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73D9A5DB-21AF-5C41-A7E9-52043BD9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83" y="293108"/>
            <a:ext cx="6257928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83DF560-6FED-CE41-BD4E-F06351BD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756" y="1314875"/>
            <a:ext cx="6274155" cy="3913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2133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icture 2" descr="A group of people sitting at a table with laptops&#10;&#10;Description automatically generated with low confidence">
            <a:extLst>
              <a:ext uri="{FF2B5EF4-FFF2-40B4-BE49-F238E27FC236}">
                <a16:creationId xmlns:a16="http://schemas.microsoft.com/office/drawing/2014/main" id="{3392FE7E-D480-AA41-97ED-97EA368AD4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AD58A1E-8F1D-AB4F-8E17-CD1EF9A44D1D}"/>
              </a:ext>
            </a:extLst>
          </p:cNvPr>
          <p:cNvSpPr txBox="1"/>
          <p:nvPr/>
        </p:nvSpPr>
        <p:spPr>
          <a:xfrm>
            <a:off x="11526734" y="6393839"/>
            <a:ext cx="85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2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12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23571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9F40863-22B4-1246-AFD3-3FD3BABB7EBB}"/>
              </a:ext>
            </a:extLst>
          </p:cNvPr>
          <p:cNvSpPr/>
          <p:nvPr/>
        </p:nvSpPr>
        <p:spPr>
          <a:xfrm>
            <a:off x="0" y="1"/>
            <a:ext cx="12192000" cy="689876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>
              <a:latin typeface="Arial" panose="020B0604020202020204" pitchFamily="34" charset="0"/>
            </a:endParaRPr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322982" y="304192"/>
            <a:ext cx="11619924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"/>
          </p:nvPr>
        </p:nvSpPr>
        <p:spPr>
          <a:xfrm>
            <a:off x="306756" y="1325959"/>
            <a:ext cx="11619925" cy="3913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301744" y="6447519"/>
            <a:ext cx="70430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8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8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8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8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526734" y="6404714"/>
            <a:ext cx="85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2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12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6D72581-D7CE-4245-A074-17976D3C1F16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30" y="6104428"/>
            <a:ext cx="2052045" cy="75391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E213CD-0CF4-AB46-AF3A-3FE4D0D48385}"/>
              </a:ext>
            </a:extLst>
          </p:cNvPr>
          <p:cNvSpPr/>
          <p:nvPr/>
        </p:nvSpPr>
        <p:spPr>
          <a:xfrm>
            <a:off x="263237" y="-818175"/>
            <a:ext cx="574964" cy="575496"/>
          </a:xfrm>
          <a:prstGeom prst="rect">
            <a:avLst/>
          </a:prstGeom>
          <a:solidFill>
            <a:srgbClr val="D30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70FC1E-A676-304C-AD38-49783BF2E46E}"/>
              </a:ext>
            </a:extLst>
          </p:cNvPr>
          <p:cNvSpPr/>
          <p:nvPr/>
        </p:nvSpPr>
        <p:spPr>
          <a:xfrm>
            <a:off x="955963" y="-818175"/>
            <a:ext cx="574964" cy="575496"/>
          </a:xfrm>
          <a:prstGeom prst="rect">
            <a:avLst/>
          </a:prstGeom>
          <a:solidFill>
            <a:srgbClr val="D40E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B6E0C3-9C30-A642-9FE3-5B03B78820A7}"/>
              </a:ext>
            </a:extLst>
          </p:cNvPr>
          <p:cNvSpPr/>
          <p:nvPr/>
        </p:nvSpPr>
        <p:spPr>
          <a:xfrm>
            <a:off x="1648691" y="-818175"/>
            <a:ext cx="574964" cy="575496"/>
          </a:xfrm>
          <a:prstGeom prst="rect">
            <a:avLst/>
          </a:prstGeom>
          <a:solidFill>
            <a:srgbClr val="B01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4E2497-E2D0-6940-8936-F729E8F8D06A}"/>
              </a:ext>
            </a:extLst>
          </p:cNvPr>
          <p:cNvSpPr/>
          <p:nvPr/>
        </p:nvSpPr>
        <p:spPr>
          <a:xfrm>
            <a:off x="2341418" y="-818175"/>
            <a:ext cx="574964" cy="575496"/>
          </a:xfrm>
          <a:prstGeom prst="rect">
            <a:avLst/>
          </a:prstGeom>
          <a:solidFill>
            <a:srgbClr val="582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F49DE6-B56E-7C4B-A0B1-563B837DE5CD}"/>
              </a:ext>
            </a:extLst>
          </p:cNvPr>
          <p:cNvSpPr/>
          <p:nvPr/>
        </p:nvSpPr>
        <p:spPr>
          <a:xfrm>
            <a:off x="3034145" y="-818175"/>
            <a:ext cx="574964" cy="575496"/>
          </a:xfrm>
          <a:prstGeom prst="rect">
            <a:avLst/>
          </a:prstGeom>
          <a:solidFill>
            <a:srgbClr val="352D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F9E367-FD2C-C44F-B1A2-AE5CC9C26D0D}"/>
              </a:ext>
            </a:extLst>
          </p:cNvPr>
          <p:cNvSpPr/>
          <p:nvPr/>
        </p:nvSpPr>
        <p:spPr>
          <a:xfrm>
            <a:off x="3726871" y="-818175"/>
            <a:ext cx="574964" cy="575496"/>
          </a:xfrm>
          <a:prstGeom prst="rect">
            <a:avLst/>
          </a:prstGeom>
          <a:solidFill>
            <a:srgbClr val="D4D0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995983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0" r:id="rId19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467" b="0" i="0" kern="1200">
          <a:solidFill>
            <a:schemeClr val="bg1"/>
          </a:solidFill>
          <a:latin typeface="Arial Regular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33" b="0" i="0" kern="1200">
          <a:solidFill>
            <a:schemeClr val="bg1"/>
          </a:solidFill>
          <a:latin typeface="Arial Regular"/>
          <a:ea typeface="Verdana" charset="0"/>
          <a:cs typeface="Verdana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33" b="0" i="0" kern="1200">
          <a:solidFill>
            <a:schemeClr val="bg1"/>
          </a:solidFill>
          <a:latin typeface="Arial Regular"/>
          <a:ea typeface="Verdana" charset="0"/>
          <a:cs typeface="Verdana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Arial Regular"/>
          <a:ea typeface="Verdana" charset="0"/>
          <a:cs typeface="Verdana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Arial Regular"/>
          <a:ea typeface="Verdana" charset="0"/>
          <a:cs typeface="Verdana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Arial Regular"/>
          <a:ea typeface="Verdana" charset="0"/>
          <a:cs typeface="Verdana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9F40863-22B4-1246-AFD3-3FD3BABB7EBB}"/>
              </a:ext>
            </a:extLst>
          </p:cNvPr>
          <p:cNvSpPr/>
          <p:nvPr userDrawn="1"/>
        </p:nvSpPr>
        <p:spPr>
          <a:xfrm>
            <a:off x="0" y="1"/>
            <a:ext cx="12192000" cy="689876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>
              <a:latin typeface="Arial" panose="020B0604020202020204" pitchFamily="34" charset="0"/>
            </a:endParaRPr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322982" y="304192"/>
            <a:ext cx="11619924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"/>
          </p:nvPr>
        </p:nvSpPr>
        <p:spPr>
          <a:xfrm>
            <a:off x="306756" y="1325959"/>
            <a:ext cx="11619925" cy="3913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4301744" y="6447519"/>
            <a:ext cx="70430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8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8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Insight Direct USA, Inc</a:t>
            </a:r>
            <a:r>
              <a:rPr lang="en-US" sz="8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8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6D72581-D7CE-4245-A074-17976D3C1F16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30" y="6104428"/>
            <a:ext cx="2052045" cy="75391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E213CD-0CF4-AB46-AF3A-3FE4D0D48385}"/>
              </a:ext>
            </a:extLst>
          </p:cNvPr>
          <p:cNvSpPr/>
          <p:nvPr userDrawn="1"/>
        </p:nvSpPr>
        <p:spPr>
          <a:xfrm>
            <a:off x="263237" y="-818175"/>
            <a:ext cx="574964" cy="575496"/>
          </a:xfrm>
          <a:prstGeom prst="rect">
            <a:avLst/>
          </a:prstGeom>
          <a:solidFill>
            <a:srgbClr val="D30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70FC1E-A676-304C-AD38-49783BF2E46E}"/>
              </a:ext>
            </a:extLst>
          </p:cNvPr>
          <p:cNvSpPr/>
          <p:nvPr userDrawn="1"/>
        </p:nvSpPr>
        <p:spPr>
          <a:xfrm>
            <a:off x="955963" y="-818175"/>
            <a:ext cx="574964" cy="575496"/>
          </a:xfrm>
          <a:prstGeom prst="rect">
            <a:avLst/>
          </a:prstGeom>
          <a:solidFill>
            <a:srgbClr val="D40E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B6E0C3-9C30-A642-9FE3-5B03B78820A7}"/>
              </a:ext>
            </a:extLst>
          </p:cNvPr>
          <p:cNvSpPr/>
          <p:nvPr userDrawn="1"/>
        </p:nvSpPr>
        <p:spPr>
          <a:xfrm>
            <a:off x="1648691" y="-818175"/>
            <a:ext cx="574964" cy="575496"/>
          </a:xfrm>
          <a:prstGeom prst="rect">
            <a:avLst/>
          </a:prstGeom>
          <a:solidFill>
            <a:srgbClr val="B01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4E2497-E2D0-6940-8936-F729E8F8D06A}"/>
              </a:ext>
            </a:extLst>
          </p:cNvPr>
          <p:cNvSpPr/>
          <p:nvPr userDrawn="1"/>
        </p:nvSpPr>
        <p:spPr>
          <a:xfrm>
            <a:off x="2341418" y="-818175"/>
            <a:ext cx="574964" cy="575496"/>
          </a:xfrm>
          <a:prstGeom prst="rect">
            <a:avLst/>
          </a:prstGeom>
          <a:solidFill>
            <a:srgbClr val="582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F49DE6-B56E-7C4B-A0B1-563B837DE5CD}"/>
              </a:ext>
            </a:extLst>
          </p:cNvPr>
          <p:cNvSpPr/>
          <p:nvPr userDrawn="1"/>
        </p:nvSpPr>
        <p:spPr>
          <a:xfrm>
            <a:off x="3034145" y="-818175"/>
            <a:ext cx="574964" cy="575496"/>
          </a:xfrm>
          <a:prstGeom prst="rect">
            <a:avLst/>
          </a:prstGeom>
          <a:solidFill>
            <a:srgbClr val="352D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F9E367-FD2C-C44F-B1A2-AE5CC9C26D0D}"/>
              </a:ext>
            </a:extLst>
          </p:cNvPr>
          <p:cNvSpPr/>
          <p:nvPr userDrawn="1"/>
        </p:nvSpPr>
        <p:spPr>
          <a:xfrm>
            <a:off x="3726871" y="-818175"/>
            <a:ext cx="574964" cy="575496"/>
          </a:xfrm>
          <a:prstGeom prst="rect">
            <a:avLst/>
          </a:prstGeom>
          <a:solidFill>
            <a:srgbClr val="D4D0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526920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467" b="0" i="0" kern="1200">
          <a:solidFill>
            <a:schemeClr val="bg1"/>
          </a:solidFill>
          <a:latin typeface="Arial Regular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33" b="0" i="0" kern="1200">
          <a:solidFill>
            <a:schemeClr val="bg1"/>
          </a:solidFill>
          <a:latin typeface="Arial Regular"/>
          <a:ea typeface="Verdana" charset="0"/>
          <a:cs typeface="Verdana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33" b="0" i="0" kern="1200">
          <a:solidFill>
            <a:schemeClr val="bg1"/>
          </a:solidFill>
          <a:latin typeface="Arial Regular"/>
          <a:ea typeface="Verdana" charset="0"/>
          <a:cs typeface="Verdana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Arial Regular"/>
          <a:ea typeface="Verdana" charset="0"/>
          <a:cs typeface="Verdana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Arial Regular"/>
          <a:ea typeface="Verdana" charset="0"/>
          <a:cs typeface="Verdana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Arial Regular"/>
          <a:ea typeface="Verdana" charset="0"/>
          <a:cs typeface="Verdana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azure.microsoft.com/en-us/free/" TargetMode="Externa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vops-workshops-bhs/devops-workshop/blob/main/Day1/Day1_Labs.md" TargetMode="Externa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0BEC0-3701-4663-BD00-9B346E0298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Baptist Health DevOps Terraform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CF036F-C3ED-4A7A-BC4E-DD6F8E3703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Day 3 – Introduction to DevOps, VS Code and Terraform</a:t>
            </a:r>
          </a:p>
        </p:txBody>
      </p:sp>
      <p:pic>
        <p:nvPicPr>
          <p:cNvPr id="4" name="Picture 4" descr="Please Wait GIFs - Get the best GIF on GIPHY">
            <a:extLst>
              <a:ext uri="{FF2B5EF4-FFF2-40B4-BE49-F238E27FC236}">
                <a16:creationId xmlns:a16="http://schemas.microsoft.com/office/drawing/2014/main" id="{A3C260D2-BF69-42AE-9692-698AE837C5B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052" y="27830"/>
            <a:ext cx="2614801" cy="261480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448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92833-1B80-4E8C-AA60-FAC5BD3265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Terraform and Provider Versions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761661-E98B-415F-90E8-6376DF85E5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post-lab review</a:t>
            </a:r>
          </a:p>
        </p:txBody>
      </p:sp>
    </p:spTree>
    <p:extLst>
      <p:ext uri="{BB962C8B-B14F-4D97-AF65-F5344CB8AC3E}">
        <p14:creationId xmlns:p14="http://schemas.microsoft.com/office/powerpoint/2010/main" val="1359697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7650C-D434-42CF-AF20-C9757F4564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Plan Output Binary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D54A1C-2B14-40F7-BABC-29AF98CEA1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5E1C4F75-8E8C-4C19-BB50-C6A86092C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800" y="293052"/>
            <a:ext cx="2590800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51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92833-1B80-4E8C-AA60-FAC5BD3265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Plan Output Binary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761661-E98B-415F-90E8-6376DF85E5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post-lab review</a:t>
            </a:r>
          </a:p>
        </p:txBody>
      </p:sp>
    </p:spTree>
    <p:extLst>
      <p:ext uri="{BB962C8B-B14F-4D97-AF65-F5344CB8AC3E}">
        <p14:creationId xmlns:p14="http://schemas.microsoft.com/office/powerpoint/2010/main" val="2729845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B3AE5-2372-40E1-A95F-30EB11086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Questions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44279-FE4A-449B-A73D-1E7AA9D8E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What happens when you try to apply a “stale” plan that was output with “-out”?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does the “-out” parameter simplify variable inputs?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could plan outputs be useful?</a:t>
            </a:r>
          </a:p>
        </p:txBody>
      </p:sp>
    </p:spTree>
    <p:extLst>
      <p:ext uri="{BB962C8B-B14F-4D97-AF65-F5344CB8AC3E}">
        <p14:creationId xmlns:p14="http://schemas.microsoft.com/office/powerpoint/2010/main" val="3155991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7650C-D434-42CF-AF20-C9757F4564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 “Real” Deployment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D54A1C-2B14-40F7-BABC-29AF98CEA1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5E1C4F75-8E8C-4C19-BB50-C6A86092C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800" y="293052"/>
            <a:ext cx="2590800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84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92833-1B80-4E8C-AA60-FAC5BD3265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 “Real” Deployment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761661-E98B-415F-90E8-6376DF85E5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post-lab review</a:t>
            </a:r>
          </a:p>
        </p:txBody>
      </p:sp>
    </p:spTree>
    <p:extLst>
      <p:ext uri="{BB962C8B-B14F-4D97-AF65-F5344CB8AC3E}">
        <p14:creationId xmlns:p14="http://schemas.microsoft.com/office/powerpoint/2010/main" val="3324326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2B60E6-5BB8-40AE-9DF0-02C22B22EC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Are you one of the 65+ million GitHub users?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2A5D52-1DB5-4805-ACAE-6A26CA74C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GitHub Overview</a:t>
            </a:r>
          </a:p>
        </p:txBody>
      </p:sp>
    </p:spTree>
    <p:extLst>
      <p:ext uri="{BB962C8B-B14F-4D97-AF65-F5344CB8AC3E}">
        <p14:creationId xmlns:p14="http://schemas.microsoft.com/office/powerpoint/2010/main" val="386689774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3BBAA-CBE5-4122-9FFB-225493E6C8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GitHub Lab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C10F2-D9B2-4F27-99BE-D32E37063E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Getting Started in GitHub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52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3BBAA-CBE5-4122-9FFB-225493E6C8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Terraform Cloud Lab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C10F2-D9B2-4F27-99BE-D32E37063E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Tying it all together!</a:t>
            </a:r>
          </a:p>
        </p:txBody>
      </p:sp>
    </p:spTree>
    <p:extLst>
      <p:ext uri="{BB962C8B-B14F-4D97-AF65-F5344CB8AC3E}">
        <p14:creationId xmlns:p14="http://schemas.microsoft.com/office/powerpoint/2010/main" val="105984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58F9D70-556D-4AC5-B9B6-438634312DBE}"/>
              </a:ext>
            </a:extLst>
          </p:cNvPr>
          <p:cNvGrpSpPr/>
          <p:nvPr/>
        </p:nvGrpSpPr>
        <p:grpSpPr>
          <a:xfrm>
            <a:off x="4164398" y="1951407"/>
            <a:ext cx="3881925" cy="3532894"/>
            <a:chOff x="6797518" y="1987116"/>
            <a:chExt cx="3881925" cy="353289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7EFF2D4-948A-4AD1-B958-380216AD2F59}"/>
                </a:ext>
              </a:extLst>
            </p:cNvPr>
            <p:cNvSpPr txBox="1"/>
            <p:nvPr/>
          </p:nvSpPr>
          <p:spPr>
            <a:xfrm>
              <a:off x="6797518" y="4781346"/>
              <a:ext cx="3881925" cy="738664"/>
            </a:xfrm>
            <a:prstGeom prst="rect">
              <a:avLst/>
            </a:prstGeom>
            <a:noFill/>
          </p:spPr>
          <p:txBody>
            <a:bodyPr wrap="square" lIns="121920" tIns="60960" rIns="121920" bIns="60960" rtlCol="0" anchor="t">
              <a:spAutoFit/>
            </a:bodyPr>
            <a:lstStyle/>
            <a:p>
              <a:pPr algn="ctr" defTabSz="913532"/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Jordan Baldridge</a:t>
              </a:r>
            </a:p>
            <a:p>
              <a:pPr algn="ctr" defTabSz="913532"/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Senior Software Engineer, Insight</a:t>
              </a:r>
              <a:endParaRPr lang="en-US" sz="1600" dirty="0">
                <a:solidFill>
                  <a:schemeClr val="bg1"/>
                </a:solidFill>
                <a:latin typeface="+mj-lt"/>
                <a:cs typeface="Calibri"/>
              </a:endParaRP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67B09D0-C572-42D0-9A0D-E7996F01F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02662" y="1987116"/>
              <a:ext cx="2671639" cy="2671641"/>
            </a:xfrm>
            <a:prstGeom prst="ellipse">
              <a:avLst/>
            </a:prstGeom>
            <a:noFill/>
            <a:ln w="63500" cap="rnd">
              <a:noFill/>
            </a:ln>
            <a:effectLst/>
          </p:spPr>
        </p:pic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5C182C-0D98-43DE-BB12-8FD1F82EB0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Hello!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9453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AB419DA-D831-4568-A78E-71B998169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743" y="1767864"/>
            <a:ext cx="11416184" cy="935267"/>
          </a:xfrm>
        </p:spPr>
        <p:txBody>
          <a:bodyPr/>
          <a:lstStyle/>
          <a:p>
            <a:r>
              <a:rPr lang="en-US"/>
              <a:t>This Week’s Schedule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284CB4-A147-4E6A-BD73-8001FBFA8C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4079" y="3009360"/>
            <a:ext cx="11179847" cy="2291019"/>
          </a:xfrm>
        </p:spPr>
        <p:txBody>
          <a:bodyPr/>
          <a:lstStyle/>
          <a:p>
            <a:r>
              <a:rPr lang="en-US" dirty="0"/>
              <a:t>Day 1 – Introduction to DevOps, VS Code and Terraform</a:t>
            </a:r>
          </a:p>
          <a:p>
            <a:r>
              <a:rPr lang="en-US" dirty="0"/>
              <a:t>Day 2 – Introduction to GitHub &amp; Terraform Cloud</a:t>
            </a:r>
          </a:p>
          <a:p>
            <a:r>
              <a:rPr lang="en-US" dirty="0"/>
              <a:t>Day 3 – Labs, Advanced Terraform and BHS Terraform</a:t>
            </a:r>
          </a:p>
        </p:txBody>
      </p:sp>
    </p:spTree>
    <p:extLst>
      <p:ext uri="{BB962C8B-B14F-4D97-AF65-F5344CB8AC3E}">
        <p14:creationId xmlns:p14="http://schemas.microsoft.com/office/powerpoint/2010/main" val="4243189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827307-05D5-432D-9188-3369DA02F3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Lab 1: Azure Initial setup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5A947D-F7F0-43BB-AD58-A92F4D78A4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Create a Free Azure Account</a:t>
            </a:r>
          </a:p>
          <a:p>
            <a:pPr lvl="1"/>
            <a:r>
              <a:rPr lang="en-US" dirty="0">
                <a:hlinkClick r:id="rId2"/>
              </a:rPr>
              <a:t>https://azure.microsoft.com/en-us/free/</a:t>
            </a:r>
            <a:endParaRPr lang="en-US" dirty="0"/>
          </a:p>
          <a:p>
            <a:pPr marL="457189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Create a Service Principal (SPN) for Automation</a:t>
            </a:r>
          </a:p>
        </p:txBody>
      </p:sp>
    </p:spTree>
    <p:extLst>
      <p:ext uri="{BB962C8B-B14F-4D97-AF65-F5344CB8AC3E}">
        <p14:creationId xmlns:p14="http://schemas.microsoft.com/office/powerpoint/2010/main" val="130369563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0A3780-5CDE-7B0E-7BCB-88C144B95E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2207" y="901521"/>
            <a:ext cx="10786309" cy="993599"/>
          </a:xfrm>
        </p:spPr>
        <p:txBody>
          <a:bodyPr/>
          <a:lstStyle/>
          <a:p>
            <a:r>
              <a:rPr lang="en-US" sz="4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VS Code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21E024-1DEA-4C9E-D78E-8CFEE3231D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F6B4AC-49C7-EDD0-2CDD-3E0BD3550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486" y="2157946"/>
            <a:ext cx="7107028" cy="404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4657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90853-029D-45CF-B3AC-718F2772D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Time! Create a Provider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BD1A6-C13D-4CFD-B4E8-C152935FC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Labs are located in a Repo at:</a:t>
            </a:r>
            <a:br>
              <a:rPr lang="en-US" dirty="0"/>
            </a:br>
            <a:r>
              <a:rPr lang="en-US" dirty="0"/>
              <a:t> </a:t>
            </a:r>
            <a:r>
              <a:rPr lang="en-US" sz="1800" u="sng" dirty="0">
                <a:solidFill>
                  <a:srgbClr val="0563C1"/>
                </a:solidFill>
                <a:effectLst/>
                <a:latin typeface="BLK Fort"/>
                <a:ea typeface="Calibri" panose="020F0502020204030204" pitchFamily="34" charset="0"/>
                <a:hlinkClick r:id="rId2"/>
              </a:rPr>
              <a:t>https://github.com/devops-workshops-bhs/devops-workshop/blob/main/Day1/Day1_Labs.md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encourage collaboration during the labs – if you run into an issue or error, please be prepared to share your screen so we can all collaborate (and learn)!</a:t>
            </a:r>
          </a:p>
        </p:txBody>
      </p:sp>
    </p:spTree>
    <p:extLst>
      <p:ext uri="{BB962C8B-B14F-4D97-AF65-F5344CB8AC3E}">
        <p14:creationId xmlns:p14="http://schemas.microsoft.com/office/powerpoint/2010/main" val="3120828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7650C-D434-42CF-AF20-C9757F4564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Getting Started with Azure Provider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D54A1C-2B14-40F7-BABC-29AF98CEA1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Lab</a:t>
            </a:r>
            <a:br>
              <a:rPr lang="en-US" dirty="0"/>
            </a:br>
            <a:r>
              <a:rPr lang="en-US" dirty="0"/>
              <a:t>Time: 30 minutes</a:t>
            </a:r>
          </a:p>
        </p:txBody>
      </p: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AA7BBCFD-202F-4381-A487-ADE4ACD3D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800" y="293052"/>
            <a:ext cx="2590800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6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92833-1B80-4E8C-AA60-FAC5BD3265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Terraform Workflow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761661-E98B-415F-90E8-6376DF85E5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post-lab review</a:t>
            </a:r>
          </a:p>
        </p:txBody>
      </p:sp>
    </p:spTree>
    <p:extLst>
      <p:ext uri="{BB962C8B-B14F-4D97-AF65-F5344CB8AC3E}">
        <p14:creationId xmlns:p14="http://schemas.microsoft.com/office/powerpoint/2010/main" val="1204927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7650C-D434-42CF-AF20-C9757F4564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Terraform and Provider Versions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D54A1C-2B14-40F7-BABC-29AF98CEA1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5E1C4F75-8E8C-4C19-BB50-C6A86092C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800" y="293052"/>
            <a:ext cx="2590800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993563"/>
      </p:ext>
    </p:extLst>
  </p:cSld>
  <p:clrMapOvr>
    <a:masterClrMapping/>
  </p:clrMapOvr>
</p:sld>
</file>

<file path=ppt/theme/theme1.xml><?xml version="1.0" encoding="utf-8"?>
<a:theme xmlns:a="http://schemas.openxmlformats.org/drawingml/2006/main" name="Insight 2021 PPT Template">
  <a:themeElements>
    <a:clrScheme name="Custom 3">
      <a:dk1>
        <a:srgbClr val="FFFFFF"/>
      </a:dk1>
      <a:lt1>
        <a:srgbClr val="FFFFFF"/>
      </a:lt1>
      <a:dk2>
        <a:srgbClr val="44546A"/>
      </a:dk2>
      <a:lt2>
        <a:srgbClr val="E7E6E6"/>
      </a:lt2>
      <a:accent1>
        <a:srgbClr val="B01C87"/>
      </a:accent1>
      <a:accent2>
        <a:srgbClr val="7D716D"/>
      </a:accent2>
      <a:accent3>
        <a:srgbClr val="D30EA5"/>
      </a:accent3>
      <a:accent4>
        <a:srgbClr val="D30C55"/>
      </a:accent4>
      <a:accent5>
        <a:srgbClr val="A39DA3"/>
      </a:accent5>
      <a:accent6>
        <a:srgbClr val="582873"/>
      </a:accent6>
      <a:hlink>
        <a:srgbClr val="5CADD4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0167A"/>
        </a:solidFill>
      </a:spPr>
      <a:bodyPr rtlCol="0" anchor="ctr"/>
      <a:lstStyle>
        <a:defPPr algn="ctr">
          <a:defRPr dirty="0" err="1" smtClean="0"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0C7F4B86-C44D-1C4E-86B8-BC5F011065A2}" vid="{A907E963-A896-8744-9875-CAAEA2458537}"/>
    </a:ext>
  </a:extLst>
</a:theme>
</file>

<file path=ppt/theme/theme2.xml><?xml version="1.0" encoding="utf-8"?>
<a:theme xmlns:a="http://schemas.openxmlformats.org/drawingml/2006/main" name="1_Office Theme">
  <a:themeElements>
    <a:clrScheme name="Custom 3">
      <a:dk1>
        <a:srgbClr val="FFFFFF"/>
      </a:dk1>
      <a:lt1>
        <a:srgbClr val="FFFFFF"/>
      </a:lt1>
      <a:dk2>
        <a:srgbClr val="44546A"/>
      </a:dk2>
      <a:lt2>
        <a:srgbClr val="E7E6E6"/>
      </a:lt2>
      <a:accent1>
        <a:srgbClr val="B01C87"/>
      </a:accent1>
      <a:accent2>
        <a:srgbClr val="7D716D"/>
      </a:accent2>
      <a:accent3>
        <a:srgbClr val="D30EA5"/>
      </a:accent3>
      <a:accent4>
        <a:srgbClr val="D30C55"/>
      </a:accent4>
      <a:accent5>
        <a:srgbClr val="A39DA3"/>
      </a:accent5>
      <a:accent6>
        <a:srgbClr val="582873"/>
      </a:accent6>
      <a:hlink>
        <a:srgbClr val="5CADD4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0167A"/>
        </a:solidFill>
      </a:spPr>
      <a:bodyPr rtlCol="0" anchor="ctr"/>
      <a:lstStyle>
        <a:defPPr algn="ctr">
          <a:defRPr dirty="0" err="1" smtClean="0"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0C7F4B86-C44D-1C4E-86B8-BC5F011065A2}" vid="{A907E963-A896-8744-9875-CAAEA245853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racticeArea xmlns="b069bee3-350e-4558-b0d1-435c3ed1fe81" xsi:nil="true"/>
    <lcf76f155ced4ddcb4097134ff3c332f xmlns="b069bee3-350e-4558-b0d1-435c3ed1fe81">
      <Terms xmlns="http://schemas.microsoft.com/office/infopath/2007/PartnerControls"/>
    </lcf76f155ced4ddcb4097134ff3c332f>
    <TaxCatchAll xmlns="a797ddcd-97ce-44ab-b4d8-2364209990f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86970861AB7B9468E9AC6F36099F8D1" ma:contentTypeVersion="17" ma:contentTypeDescription="Create a new document." ma:contentTypeScope="" ma:versionID="a794f6a5da5b44739707dfb2f00176a0">
  <xsd:schema xmlns:xsd="http://www.w3.org/2001/XMLSchema" xmlns:xs="http://www.w3.org/2001/XMLSchema" xmlns:p="http://schemas.microsoft.com/office/2006/metadata/properties" xmlns:ns2="b069bee3-350e-4558-b0d1-435c3ed1fe81" xmlns:ns3="a797ddcd-97ce-44ab-b4d8-2364209990f6" targetNamespace="http://schemas.microsoft.com/office/2006/metadata/properties" ma:root="true" ma:fieldsID="f8f865b05042836dfcf0d405910f0b57" ns2:_="" ns3:_="">
    <xsd:import namespace="b069bee3-350e-4558-b0d1-435c3ed1fe81"/>
    <xsd:import namespace="a797ddcd-97ce-44ab-b4d8-2364209990f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PracticeArea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69bee3-350e-4558-b0d1-435c3ed1fe8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PracticeArea" ma:index="18" nillable="true" ma:displayName="Practice Area" ma:format="Dropdown" ma:internalName="PracticeArea">
      <xsd:simpleType>
        <xsd:union memberTypes="dms:Text">
          <xsd:simpleType>
            <xsd:restriction base="dms:Choice">
              <xsd:enumeration value="Cloud Enablement"/>
              <xsd:enumeration value="DevOps"/>
              <xsd:enumeration value="Automation"/>
              <xsd:enumeration value="Platform Modernization"/>
            </xsd:restriction>
          </xsd:simpleType>
        </xsd:un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375f0790-b448-4443-8e9a-aed00f2c2bd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97ddcd-97ce-44ab-b4d8-2364209990f6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345c92e6-1a7f-47a6-b082-b158780cc459}" ma:internalName="TaxCatchAll" ma:showField="CatchAllData" ma:web="a797ddcd-97ce-44ab-b4d8-2364209990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4CBF00B-B041-4974-9372-AF4EA2638762}">
  <ds:schemaRefs>
    <ds:schemaRef ds:uri="http://www.w3.org/XML/1998/namespace"/>
    <ds:schemaRef ds:uri="http://purl.org/dc/elements/1.1/"/>
    <ds:schemaRef ds:uri="http://schemas.microsoft.com/office/2006/documentManagement/types"/>
    <ds:schemaRef ds:uri="http://purl.org/dc/terms/"/>
    <ds:schemaRef ds:uri="b069bee3-350e-4558-b0d1-435c3ed1fe81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a797ddcd-97ce-44ab-b4d8-2364209990f6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17534C04-6605-4C03-8D93-7F43C36B2DF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F01CFE0-D58E-4042-A1A5-C33B046D25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069bee3-350e-4558-b0d1-435c3ed1fe81"/>
    <ds:schemaRef ds:uri="a797ddcd-97ce-44ab-b4d8-2364209990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956267e-7d50-46d0-9b27-8f911a5b38ff}" enabled="1" method="Standard" siteId="{6c637512-c417-4e78-9d62-b61258e4b619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Insight 2021 PPT Template</Template>
  <TotalTime>902</TotalTime>
  <Words>279</Words>
  <Application>Microsoft Office PowerPoint</Application>
  <PresentationFormat>Widescreen</PresentationFormat>
  <Paragraphs>45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Arial Regular</vt:lpstr>
      <vt:lpstr>BLK Fort</vt:lpstr>
      <vt:lpstr>Calibri</vt:lpstr>
      <vt:lpstr>Effra Light</vt:lpstr>
      <vt:lpstr>Rockwell</vt:lpstr>
      <vt:lpstr>Verdana</vt:lpstr>
      <vt:lpstr>Insight 2021 PPT Template</vt:lpstr>
      <vt:lpstr>1_Office Theme</vt:lpstr>
      <vt:lpstr>Baptist Health DevOps Terraform Workshop</vt:lpstr>
      <vt:lpstr>PowerPoint Presentation</vt:lpstr>
      <vt:lpstr>This Week’s Schedule</vt:lpstr>
      <vt:lpstr>PowerPoint Presentation</vt:lpstr>
      <vt:lpstr>PowerPoint Presentation</vt:lpstr>
      <vt:lpstr>Lab Time! Create a Provider File</vt:lpstr>
      <vt:lpstr>Getting Started with Azure Provider</vt:lpstr>
      <vt:lpstr>Terraform Workflow</vt:lpstr>
      <vt:lpstr>Terraform and Provider Versions</vt:lpstr>
      <vt:lpstr>Terraform and Provider Versions</vt:lpstr>
      <vt:lpstr>Plan Output Binary</vt:lpstr>
      <vt:lpstr>Plan Output Binary</vt:lpstr>
      <vt:lpstr>Questions</vt:lpstr>
      <vt:lpstr>A “Real” Deployment</vt:lpstr>
      <vt:lpstr>A “Real” Deployment</vt:lpstr>
      <vt:lpstr>GitHub Overview</vt:lpstr>
      <vt:lpstr>GitHub Lab</vt:lpstr>
      <vt:lpstr>Terraform Cloud Lab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Jordan.Baldridge@insight.com</dc:creator>
  <cp:lastModifiedBy>Baldridge, Jordan</cp:lastModifiedBy>
  <cp:revision>16</cp:revision>
  <dcterms:created xsi:type="dcterms:W3CDTF">2021-11-08T15:29:29Z</dcterms:created>
  <dcterms:modified xsi:type="dcterms:W3CDTF">2023-05-05T13:27:51Z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0x010100A86970861AB7B9468E9AC6F36099F8D1</vt:lpwstr>
  </property>
</Properties>
</file>